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2" r:id="rId3"/>
    <p:sldId id="311" r:id="rId4"/>
    <p:sldId id="312" r:id="rId5"/>
    <p:sldId id="313" r:id="rId6"/>
    <p:sldId id="314" r:id="rId7"/>
    <p:sldId id="318" r:id="rId8"/>
    <p:sldId id="317" r:id="rId9"/>
    <p:sldId id="323" r:id="rId10"/>
    <p:sldId id="324" r:id="rId11"/>
    <p:sldId id="325" r:id="rId12"/>
    <p:sldId id="326" r:id="rId13"/>
  </p:sldIdLst>
  <p:sldSz cx="12192000" cy="6858000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EF"/>
    <a:srgbClr val="0383C7"/>
    <a:srgbClr val="00B0F0"/>
    <a:srgbClr val="758CCD"/>
    <a:srgbClr val="97A9D9"/>
    <a:srgbClr val="FFD687"/>
    <a:srgbClr val="0083C7"/>
    <a:srgbClr val="FFC000"/>
    <a:srgbClr val="4472C4"/>
    <a:srgbClr val="83BD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8608" autoAdjust="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7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CD6138-68E0-4C4A-B281-FC2BB557A148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s-ES"/>
        </a:p>
      </dgm:t>
    </dgm:pt>
    <dgm:pt modelId="{9334E0F3-4C9B-4102-9A87-FA4D482E68DD}">
      <dgm:prSet/>
      <dgm:spPr/>
      <dgm:t>
        <a:bodyPr/>
        <a:lstStyle/>
        <a:p>
          <a:r>
            <a:rPr lang="es-CO" dirty="0" smtClean="0"/>
            <a:t>Conformación </a:t>
          </a:r>
          <a:r>
            <a:rPr lang="es-CO" dirty="0" smtClean="0">
              <a:solidFill>
                <a:schemeClr val="accent2"/>
              </a:solidFill>
            </a:rPr>
            <a:t>*</a:t>
          </a:r>
          <a:endParaRPr lang="es-CO" dirty="0" smtClean="0"/>
        </a:p>
      </dgm:t>
    </dgm:pt>
    <dgm:pt modelId="{C3034C33-5AEE-46BF-85A5-E5428D707895}" type="parTrans" cxnId="{AF82495A-8E39-4A03-A754-D8C81884B9FB}">
      <dgm:prSet/>
      <dgm:spPr/>
      <dgm:t>
        <a:bodyPr/>
        <a:lstStyle/>
        <a:p>
          <a:endParaRPr lang="es-ES"/>
        </a:p>
      </dgm:t>
    </dgm:pt>
    <dgm:pt modelId="{CB682F5F-0B06-483D-B411-E4294B8EC908}" type="sibTrans" cxnId="{AF82495A-8E39-4A03-A754-D8C81884B9FB}">
      <dgm:prSet/>
      <dgm:spPr/>
      <dgm:t>
        <a:bodyPr/>
        <a:lstStyle/>
        <a:p>
          <a:endParaRPr lang="es-ES"/>
        </a:p>
      </dgm:t>
    </dgm:pt>
    <dgm:pt modelId="{C35A37AE-21F0-47E3-A743-2E8C57D8EF9E}">
      <dgm:prSet custT="1"/>
      <dgm:spPr>
        <a:solidFill>
          <a:srgbClr val="FFFBEF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CO" sz="1400" b="1" dirty="0" smtClean="0"/>
            <a:t>Ministros</a:t>
          </a:r>
        </a:p>
      </dgm:t>
    </dgm:pt>
    <dgm:pt modelId="{053E7D75-F7D5-42B7-8833-9CEA98C9A4B7}" type="parTrans" cxnId="{9453D6D0-7B05-4B64-BDE8-6E55FEF639EF}">
      <dgm:prSet/>
      <dgm:spPr/>
      <dgm:t>
        <a:bodyPr/>
        <a:lstStyle/>
        <a:p>
          <a:endParaRPr lang="es-ES"/>
        </a:p>
      </dgm:t>
    </dgm:pt>
    <dgm:pt modelId="{B0E784B7-295E-4E56-8902-2D78AE8170B6}" type="sibTrans" cxnId="{9453D6D0-7B05-4B64-BDE8-6E55FEF639EF}">
      <dgm:prSet/>
      <dgm:spPr/>
      <dgm:t>
        <a:bodyPr/>
        <a:lstStyle/>
        <a:p>
          <a:endParaRPr lang="es-ES"/>
        </a:p>
      </dgm:t>
    </dgm:pt>
    <dgm:pt modelId="{0B775DF3-5566-4C9A-83B3-96150F51C761}">
      <dgm:prSet custT="1"/>
      <dgm:spPr/>
      <dgm:t>
        <a:bodyPr/>
        <a:lstStyle/>
        <a:p>
          <a:r>
            <a:rPr lang="es-CO" sz="1400" dirty="0" smtClean="0"/>
            <a:t>De Justicia y del Derecho</a:t>
          </a:r>
          <a:endParaRPr lang="es-CO" sz="1400" dirty="0"/>
        </a:p>
      </dgm:t>
    </dgm:pt>
    <dgm:pt modelId="{057BE311-7102-407B-85AB-45EE62433128}" type="parTrans" cxnId="{E03D1941-43AB-44CD-9F2F-B1ABE568B470}">
      <dgm:prSet/>
      <dgm:spPr/>
      <dgm:t>
        <a:bodyPr/>
        <a:lstStyle/>
        <a:p>
          <a:endParaRPr lang="es-ES"/>
        </a:p>
      </dgm:t>
    </dgm:pt>
    <dgm:pt modelId="{7CD68893-AC85-4191-8631-D59E3A8725BD}" type="sibTrans" cxnId="{E03D1941-43AB-44CD-9F2F-B1ABE568B470}">
      <dgm:prSet/>
      <dgm:spPr/>
      <dgm:t>
        <a:bodyPr/>
        <a:lstStyle/>
        <a:p>
          <a:endParaRPr lang="es-ES"/>
        </a:p>
      </dgm:t>
    </dgm:pt>
    <dgm:pt modelId="{E83985B7-0BBD-4DE4-8381-E0183DF69B73}">
      <dgm:prSet custT="1"/>
      <dgm:spPr/>
      <dgm:t>
        <a:bodyPr/>
        <a:lstStyle/>
        <a:p>
          <a:r>
            <a:rPr lang="es-CO" sz="1400" smtClean="0"/>
            <a:t>De Cultura</a:t>
          </a:r>
          <a:endParaRPr lang="es-CO" sz="1400" dirty="0"/>
        </a:p>
      </dgm:t>
    </dgm:pt>
    <dgm:pt modelId="{6D1E29BC-BBDF-49C1-8040-E38372649CB0}" type="parTrans" cxnId="{7673EDF3-FBBA-4A50-8545-051844165B36}">
      <dgm:prSet/>
      <dgm:spPr/>
      <dgm:t>
        <a:bodyPr/>
        <a:lstStyle/>
        <a:p>
          <a:endParaRPr lang="es-ES"/>
        </a:p>
      </dgm:t>
    </dgm:pt>
    <dgm:pt modelId="{C3DE682E-603B-4C2B-A754-68917128BA75}" type="sibTrans" cxnId="{7673EDF3-FBBA-4A50-8545-051844165B36}">
      <dgm:prSet/>
      <dgm:spPr/>
      <dgm:t>
        <a:bodyPr/>
        <a:lstStyle/>
        <a:p>
          <a:endParaRPr lang="es-ES"/>
        </a:p>
      </dgm:t>
    </dgm:pt>
    <dgm:pt modelId="{7A58C088-D453-4230-BA22-08BB03145BAB}">
      <dgm:prSet custT="1"/>
      <dgm:spPr>
        <a:solidFill>
          <a:srgbClr val="FFFBEF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ES" sz="1400" b="1" dirty="0" smtClean="0"/>
            <a:t>Presidentes</a:t>
          </a:r>
          <a:endParaRPr lang="es-CO" sz="1400" b="1" dirty="0"/>
        </a:p>
      </dgm:t>
    </dgm:pt>
    <dgm:pt modelId="{B9EB35A8-4A10-4F4D-917A-AF78BB67BB63}" type="parTrans" cxnId="{77E2171A-0823-49A0-B9F8-41A5ECDC00FF}">
      <dgm:prSet/>
      <dgm:spPr/>
      <dgm:t>
        <a:bodyPr/>
        <a:lstStyle/>
        <a:p>
          <a:endParaRPr lang="es-ES"/>
        </a:p>
      </dgm:t>
    </dgm:pt>
    <dgm:pt modelId="{C30C18BA-4E15-458F-BAAA-06886462159C}" type="sibTrans" cxnId="{77E2171A-0823-49A0-B9F8-41A5ECDC00FF}">
      <dgm:prSet/>
      <dgm:spPr/>
      <dgm:t>
        <a:bodyPr/>
        <a:lstStyle/>
        <a:p>
          <a:endParaRPr lang="es-ES"/>
        </a:p>
      </dgm:t>
    </dgm:pt>
    <dgm:pt modelId="{5C4C5D72-EDB7-4E95-AF59-54AAAA1C0A9A}">
      <dgm:prSet custT="1"/>
      <dgm:spPr/>
      <dgm:t>
        <a:bodyPr/>
        <a:lstStyle/>
        <a:p>
          <a:r>
            <a:rPr lang="es-CO" sz="1400" dirty="0" smtClean="0"/>
            <a:t>De la Sala Administrativa del Consejo Superior de la Judicatura </a:t>
          </a:r>
          <a:endParaRPr lang="es-CO" sz="1400" dirty="0"/>
        </a:p>
      </dgm:t>
    </dgm:pt>
    <dgm:pt modelId="{40B25B60-0290-4041-854D-F35C291C1E15}" type="parTrans" cxnId="{9BFEFF2A-FD1E-4493-AC5E-BE07E418D5BE}">
      <dgm:prSet/>
      <dgm:spPr/>
      <dgm:t>
        <a:bodyPr/>
        <a:lstStyle/>
        <a:p>
          <a:endParaRPr lang="es-ES"/>
        </a:p>
      </dgm:t>
    </dgm:pt>
    <dgm:pt modelId="{62ACAE28-B47E-40FA-9042-DA4134D8F770}" type="sibTrans" cxnId="{9BFEFF2A-FD1E-4493-AC5E-BE07E418D5BE}">
      <dgm:prSet/>
      <dgm:spPr/>
      <dgm:t>
        <a:bodyPr/>
        <a:lstStyle/>
        <a:p>
          <a:endParaRPr lang="es-ES"/>
        </a:p>
      </dgm:t>
    </dgm:pt>
    <dgm:pt modelId="{62C64A2A-CA47-448E-82DF-12A169BE2CDA}">
      <dgm:prSet custT="1"/>
      <dgm:spPr/>
      <dgm:t>
        <a:bodyPr/>
        <a:lstStyle/>
        <a:p>
          <a:r>
            <a:rPr lang="es-CO" sz="1400" dirty="0" smtClean="0"/>
            <a:t>De la Sala Penal de la Corte Suprema de Justicia</a:t>
          </a:r>
          <a:endParaRPr lang="es-CO" sz="1400" dirty="0"/>
        </a:p>
      </dgm:t>
    </dgm:pt>
    <dgm:pt modelId="{8DCEE0EB-CE2C-4357-86BB-7E33B9D98ABD}" type="parTrans" cxnId="{EE412D9D-4371-47B1-B27D-9E85A725D5A5}">
      <dgm:prSet/>
      <dgm:spPr/>
      <dgm:t>
        <a:bodyPr/>
        <a:lstStyle/>
        <a:p>
          <a:endParaRPr lang="es-ES"/>
        </a:p>
      </dgm:t>
    </dgm:pt>
    <dgm:pt modelId="{0450BD47-841C-4F80-802C-E57D0F283511}" type="sibTrans" cxnId="{EE412D9D-4371-47B1-B27D-9E85A725D5A5}">
      <dgm:prSet/>
      <dgm:spPr/>
      <dgm:t>
        <a:bodyPr/>
        <a:lstStyle/>
        <a:p>
          <a:endParaRPr lang="es-ES"/>
        </a:p>
      </dgm:t>
    </dgm:pt>
    <dgm:pt modelId="{F1F87467-7681-495E-850D-1B2C95F0E5CC}">
      <dgm:prSet custT="1"/>
      <dgm:spPr>
        <a:solidFill>
          <a:srgbClr val="FFFBEF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ES" sz="1400" b="1" dirty="0" smtClean="0"/>
            <a:t>Directores</a:t>
          </a:r>
          <a:endParaRPr lang="es-CO" sz="1400" b="1" dirty="0"/>
        </a:p>
      </dgm:t>
    </dgm:pt>
    <dgm:pt modelId="{E88F0366-A2D2-4AD8-9A42-3A576567C5D6}" type="parTrans" cxnId="{0459FA97-B401-483E-8EB6-F134407CAFB7}">
      <dgm:prSet/>
      <dgm:spPr/>
      <dgm:t>
        <a:bodyPr/>
        <a:lstStyle/>
        <a:p>
          <a:endParaRPr lang="es-ES"/>
        </a:p>
      </dgm:t>
    </dgm:pt>
    <dgm:pt modelId="{ECB16558-3FF3-40B5-9826-B2D9286BA9D6}" type="sibTrans" cxnId="{0459FA97-B401-483E-8EB6-F134407CAFB7}">
      <dgm:prSet/>
      <dgm:spPr/>
      <dgm:t>
        <a:bodyPr/>
        <a:lstStyle/>
        <a:p>
          <a:endParaRPr lang="es-ES"/>
        </a:p>
      </dgm:t>
    </dgm:pt>
    <dgm:pt modelId="{ED998202-D872-448D-B45A-7FB25D64C99E}">
      <dgm:prSet custT="1"/>
      <dgm:spPr/>
      <dgm:t>
        <a:bodyPr/>
        <a:lstStyle/>
        <a:p>
          <a:r>
            <a:rPr lang="es-CO" sz="1400" dirty="0" smtClean="0"/>
            <a:t>Del ICBF</a:t>
          </a:r>
          <a:endParaRPr lang="es-CO" sz="1400" dirty="0"/>
        </a:p>
      </dgm:t>
    </dgm:pt>
    <dgm:pt modelId="{BBF04E02-5B7D-4233-9A6B-5259F705FD62}" type="parTrans" cxnId="{E4F2A626-7DF1-48E6-A81C-48B64848FEC8}">
      <dgm:prSet/>
      <dgm:spPr/>
      <dgm:t>
        <a:bodyPr/>
        <a:lstStyle/>
        <a:p>
          <a:endParaRPr lang="es-ES"/>
        </a:p>
      </dgm:t>
    </dgm:pt>
    <dgm:pt modelId="{2E2630BD-E667-4929-BF77-6489C1C70BEF}" type="sibTrans" cxnId="{E4F2A626-7DF1-48E6-A81C-48B64848FEC8}">
      <dgm:prSet/>
      <dgm:spPr/>
      <dgm:t>
        <a:bodyPr/>
        <a:lstStyle/>
        <a:p>
          <a:endParaRPr lang="es-ES"/>
        </a:p>
      </dgm:t>
    </dgm:pt>
    <dgm:pt modelId="{21FD73C6-EB43-4190-B413-09AE511B4FCC}">
      <dgm:prSet custT="1"/>
      <dgm:spPr/>
      <dgm:t>
        <a:bodyPr/>
        <a:lstStyle/>
        <a:p>
          <a:r>
            <a:rPr lang="es-CO" sz="1400" dirty="0" smtClean="0"/>
            <a:t>Del SENA</a:t>
          </a:r>
          <a:endParaRPr lang="es-CO" sz="1400" dirty="0"/>
        </a:p>
      </dgm:t>
    </dgm:pt>
    <dgm:pt modelId="{F17FC654-5BD2-4630-A295-F577873369DD}" type="parTrans" cxnId="{586AAAEF-2C76-4598-903D-ED36401A2327}">
      <dgm:prSet/>
      <dgm:spPr/>
      <dgm:t>
        <a:bodyPr/>
        <a:lstStyle/>
        <a:p>
          <a:endParaRPr lang="es-ES"/>
        </a:p>
      </dgm:t>
    </dgm:pt>
    <dgm:pt modelId="{EBF1BB2A-E540-4C96-AC75-B4DFB8D16D8F}" type="sibTrans" cxnId="{586AAAEF-2C76-4598-903D-ED36401A2327}">
      <dgm:prSet/>
      <dgm:spPr/>
      <dgm:t>
        <a:bodyPr/>
        <a:lstStyle/>
        <a:p>
          <a:endParaRPr lang="es-ES"/>
        </a:p>
      </dgm:t>
    </dgm:pt>
    <dgm:pt modelId="{B38A9294-C387-4108-92C2-93D8F401A4AA}">
      <dgm:prSet custT="1"/>
      <dgm:spPr/>
      <dgm:t>
        <a:bodyPr/>
        <a:lstStyle/>
        <a:p>
          <a:r>
            <a:rPr lang="es-CO" sz="1400" dirty="0" smtClean="0"/>
            <a:t>De Salud y </a:t>
          </a:r>
          <a:r>
            <a:rPr lang="es-CO" sz="1400" smtClean="0"/>
            <a:t>Protección Social</a:t>
          </a:r>
          <a:endParaRPr lang="es-CO" sz="1400" dirty="0"/>
        </a:p>
      </dgm:t>
    </dgm:pt>
    <dgm:pt modelId="{44DC5A70-D64E-4427-8862-540630FFFA36}" type="parTrans" cxnId="{CF6CCEAB-CA4F-4072-8F5D-4606205C8EA3}">
      <dgm:prSet/>
      <dgm:spPr/>
      <dgm:t>
        <a:bodyPr/>
        <a:lstStyle/>
        <a:p>
          <a:endParaRPr lang="es-ES"/>
        </a:p>
      </dgm:t>
    </dgm:pt>
    <dgm:pt modelId="{2683B1A9-FC8D-4556-9A16-7E3CA1F0E85A}" type="sibTrans" cxnId="{CF6CCEAB-CA4F-4072-8F5D-4606205C8EA3}">
      <dgm:prSet/>
      <dgm:spPr/>
      <dgm:t>
        <a:bodyPr/>
        <a:lstStyle/>
        <a:p>
          <a:endParaRPr lang="es-ES"/>
        </a:p>
      </dgm:t>
    </dgm:pt>
    <dgm:pt modelId="{ED77834F-0DBB-4C36-951E-735416A03760}">
      <dgm:prSet custT="1"/>
      <dgm:spPr/>
      <dgm:t>
        <a:bodyPr/>
        <a:lstStyle/>
        <a:p>
          <a:r>
            <a:rPr lang="es-CO" sz="1400" dirty="0" smtClean="0"/>
            <a:t>De </a:t>
          </a:r>
          <a:r>
            <a:rPr lang="es-CO" sz="1400" smtClean="0"/>
            <a:t>Educación Nacional</a:t>
          </a:r>
          <a:endParaRPr lang="es-CO" sz="1400" dirty="0"/>
        </a:p>
      </dgm:t>
    </dgm:pt>
    <dgm:pt modelId="{0D6B9376-77F1-4CED-A3F2-2AD209D7BA2A}" type="parTrans" cxnId="{2D7E7499-067D-40D6-9DF4-00899BAC2B3B}">
      <dgm:prSet/>
      <dgm:spPr/>
      <dgm:t>
        <a:bodyPr/>
        <a:lstStyle/>
        <a:p>
          <a:endParaRPr lang="es-ES"/>
        </a:p>
      </dgm:t>
    </dgm:pt>
    <dgm:pt modelId="{3B9ABB59-C05D-4067-BB46-174515FD4426}" type="sibTrans" cxnId="{2D7E7499-067D-40D6-9DF4-00899BAC2B3B}">
      <dgm:prSet/>
      <dgm:spPr/>
      <dgm:t>
        <a:bodyPr/>
        <a:lstStyle/>
        <a:p>
          <a:endParaRPr lang="es-ES"/>
        </a:p>
      </dgm:t>
    </dgm:pt>
    <dgm:pt modelId="{60A44E1D-D423-44FF-BECF-8143F3246DC4}">
      <dgm:prSet custT="1"/>
      <dgm:spPr/>
      <dgm:t>
        <a:bodyPr/>
        <a:lstStyle/>
        <a:p>
          <a:r>
            <a:rPr lang="es-CO" sz="1400" dirty="0" smtClean="0"/>
            <a:t>De la Policía Nacional</a:t>
          </a:r>
          <a:endParaRPr lang="es-CO" sz="1400" dirty="0"/>
        </a:p>
      </dgm:t>
    </dgm:pt>
    <dgm:pt modelId="{5866B678-3D30-4E1F-8DB9-9FC0B3ADDC41}" type="parTrans" cxnId="{167A8E33-1FF8-4DD8-BF75-67A9BEDCD050}">
      <dgm:prSet/>
      <dgm:spPr/>
      <dgm:t>
        <a:bodyPr/>
        <a:lstStyle/>
        <a:p>
          <a:endParaRPr lang="es-ES"/>
        </a:p>
      </dgm:t>
    </dgm:pt>
    <dgm:pt modelId="{0E6B533A-048B-44BF-A99A-AC95FFB946F1}" type="sibTrans" cxnId="{167A8E33-1FF8-4DD8-BF75-67A9BEDCD050}">
      <dgm:prSet/>
      <dgm:spPr/>
      <dgm:t>
        <a:bodyPr/>
        <a:lstStyle/>
        <a:p>
          <a:endParaRPr lang="es-ES"/>
        </a:p>
      </dgm:t>
    </dgm:pt>
    <dgm:pt modelId="{6F24CC27-364F-416C-BC23-379D6B588691}">
      <dgm:prSet custT="1"/>
      <dgm:spPr/>
      <dgm:t>
        <a:bodyPr/>
        <a:lstStyle/>
        <a:p>
          <a:r>
            <a:rPr lang="es-CO" sz="1400" dirty="0" smtClean="0"/>
            <a:t>Del Departamento Administrativo de Planeación Nacional</a:t>
          </a:r>
          <a:endParaRPr lang="es-CO" sz="1400" dirty="0"/>
        </a:p>
      </dgm:t>
    </dgm:pt>
    <dgm:pt modelId="{BAC23DE1-5893-45B0-B3EA-1987C6C791A1}" type="parTrans" cxnId="{8518E110-299D-4D36-8124-037A671838DE}">
      <dgm:prSet/>
      <dgm:spPr/>
      <dgm:t>
        <a:bodyPr/>
        <a:lstStyle/>
        <a:p>
          <a:endParaRPr lang="es-ES"/>
        </a:p>
      </dgm:t>
    </dgm:pt>
    <dgm:pt modelId="{3CAA4450-F23B-4287-BC82-F6320EC878C5}" type="sibTrans" cxnId="{8518E110-299D-4D36-8124-037A671838DE}">
      <dgm:prSet/>
      <dgm:spPr/>
      <dgm:t>
        <a:bodyPr/>
        <a:lstStyle/>
        <a:p>
          <a:endParaRPr lang="es-ES"/>
        </a:p>
      </dgm:t>
    </dgm:pt>
    <dgm:pt modelId="{990D0B0A-904D-4F88-A14E-142AE7F37A58}">
      <dgm:prSet custT="1"/>
      <dgm:spPr/>
      <dgm:t>
        <a:bodyPr/>
        <a:lstStyle/>
        <a:p>
          <a:r>
            <a:rPr lang="es-CO" sz="1400" dirty="0" smtClean="0"/>
            <a:t>Del Sistema Nacional de Juventud</a:t>
          </a:r>
          <a:endParaRPr lang="es-CO" sz="1400" dirty="0"/>
        </a:p>
      </dgm:t>
    </dgm:pt>
    <dgm:pt modelId="{5E9AF285-B4AD-4999-A098-43A4E95E04E3}" type="parTrans" cxnId="{44DCA410-F2C5-4823-B89C-B2D7A013629B}">
      <dgm:prSet/>
      <dgm:spPr/>
      <dgm:t>
        <a:bodyPr/>
        <a:lstStyle/>
        <a:p>
          <a:endParaRPr lang="es-ES"/>
        </a:p>
      </dgm:t>
    </dgm:pt>
    <dgm:pt modelId="{79D3D15D-0EF5-48E2-B5AD-4191D73BC518}" type="sibTrans" cxnId="{44DCA410-F2C5-4823-B89C-B2D7A013629B}">
      <dgm:prSet/>
      <dgm:spPr/>
      <dgm:t>
        <a:bodyPr/>
        <a:lstStyle/>
        <a:p>
          <a:endParaRPr lang="es-ES"/>
        </a:p>
      </dgm:t>
    </dgm:pt>
    <dgm:pt modelId="{D3D1D109-060F-46F7-A5A0-2D0A07ABD5B1}">
      <dgm:prSet custT="1"/>
      <dgm:spPr>
        <a:solidFill>
          <a:srgbClr val="FFFBEF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CO" sz="1400" b="1" dirty="0" smtClean="0"/>
            <a:t>El Fiscal General de la Nación</a:t>
          </a:r>
          <a:endParaRPr lang="es-CO" sz="1400" b="1" dirty="0"/>
        </a:p>
      </dgm:t>
    </dgm:pt>
    <dgm:pt modelId="{7CF74489-B040-4CB9-8278-AFA40B8E06FB}" type="parTrans" cxnId="{68F480CA-6D74-4D8E-8299-0AB3CE8258A5}">
      <dgm:prSet/>
      <dgm:spPr/>
      <dgm:t>
        <a:bodyPr/>
        <a:lstStyle/>
        <a:p>
          <a:endParaRPr lang="es-ES"/>
        </a:p>
      </dgm:t>
    </dgm:pt>
    <dgm:pt modelId="{42DCA38C-1C8A-4CB2-BB21-B62F46563E9F}" type="sibTrans" cxnId="{68F480CA-6D74-4D8E-8299-0AB3CE8258A5}">
      <dgm:prSet/>
      <dgm:spPr/>
      <dgm:t>
        <a:bodyPr/>
        <a:lstStyle/>
        <a:p>
          <a:endParaRPr lang="es-ES"/>
        </a:p>
      </dgm:t>
    </dgm:pt>
    <dgm:pt modelId="{8988CB0C-0903-4893-B7AA-7E3EA904867B}" type="pres">
      <dgm:prSet presAssocID="{B8CD6138-68E0-4C4A-B281-FC2BB557A14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E20152A-72D5-4756-8B12-08058FD79BAA}" type="pres">
      <dgm:prSet presAssocID="{9334E0F3-4C9B-4102-9A87-FA4D482E68DD}" presName="root1" presStyleCnt="0"/>
      <dgm:spPr/>
    </dgm:pt>
    <dgm:pt modelId="{F6E1595D-9CBB-4E5B-8757-56CF31399507}" type="pres">
      <dgm:prSet presAssocID="{9334E0F3-4C9B-4102-9A87-FA4D482E68D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F19C07-E34D-408D-9D6E-BBD386EFE828}" type="pres">
      <dgm:prSet presAssocID="{9334E0F3-4C9B-4102-9A87-FA4D482E68DD}" presName="level2hierChild" presStyleCnt="0"/>
      <dgm:spPr/>
    </dgm:pt>
    <dgm:pt modelId="{AEDDB148-9935-451D-8E80-19D20E81B57C}" type="pres">
      <dgm:prSet presAssocID="{053E7D75-F7D5-42B7-8833-9CEA98C9A4B7}" presName="conn2-1" presStyleLbl="parChTrans1D2" presStyleIdx="0" presStyleCnt="4"/>
      <dgm:spPr/>
      <dgm:t>
        <a:bodyPr/>
        <a:lstStyle/>
        <a:p>
          <a:endParaRPr lang="es-ES"/>
        </a:p>
      </dgm:t>
    </dgm:pt>
    <dgm:pt modelId="{9030ECFD-693A-4440-968F-48CFCAF2E800}" type="pres">
      <dgm:prSet presAssocID="{053E7D75-F7D5-42B7-8833-9CEA98C9A4B7}" presName="connTx" presStyleLbl="parChTrans1D2" presStyleIdx="0" presStyleCnt="4"/>
      <dgm:spPr/>
      <dgm:t>
        <a:bodyPr/>
        <a:lstStyle/>
        <a:p>
          <a:endParaRPr lang="es-ES"/>
        </a:p>
      </dgm:t>
    </dgm:pt>
    <dgm:pt modelId="{19F74DD5-7086-45E3-B2D9-609C9DBE6BE0}" type="pres">
      <dgm:prSet presAssocID="{C35A37AE-21F0-47E3-A743-2E8C57D8EF9E}" presName="root2" presStyleCnt="0"/>
      <dgm:spPr/>
    </dgm:pt>
    <dgm:pt modelId="{668D6D1A-7898-4ABE-A038-C67C05B0B43D}" type="pres">
      <dgm:prSet presAssocID="{C35A37AE-21F0-47E3-A743-2E8C57D8EF9E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971873-D575-49C6-BC0D-35B17995BE8A}" type="pres">
      <dgm:prSet presAssocID="{C35A37AE-21F0-47E3-A743-2E8C57D8EF9E}" presName="level3hierChild" presStyleCnt="0"/>
      <dgm:spPr/>
    </dgm:pt>
    <dgm:pt modelId="{ED6CB65F-7FDE-4E26-8788-94491C4AD09A}" type="pres">
      <dgm:prSet presAssocID="{057BE311-7102-407B-85AB-45EE62433128}" presName="conn2-1" presStyleLbl="parChTrans1D3" presStyleIdx="0" presStyleCnt="11"/>
      <dgm:spPr/>
      <dgm:t>
        <a:bodyPr/>
        <a:lstStyle/>
        <a:p>
          <a:endParaRPr lang="es-ES"/>
        </a:p>
      </dgm:t>
    </dgm:pt>
    <dgm:pt modelId="{B7BC051F-CCF7-4DCE-9FB0-16F14706FDCD}" type="pres">
      <dgm:prSet presAssocID="{057BE311-7102-407B-85AB-45EE62433128}" presName="connTx" presStyleLbl="parChTrans1D3" presStyleIdx="0" presStyleCnt="11"/>
      <dgm:spPr/>
      <dgm:t>
        <a:bodyPr/>
        <a:lstStyle/>
        <a:p>
          <a:endParaRPr lang="es-ES"/>
        </a:p>
      </dgm:t>
    </dgm:pt>
    <dgm:pt modelId="{E46A74E3-88C6-4869-93E1-3F0F28E31C09}" type="pres">
      <dgm:prSet presAssocID="{0B775DF3-5566-4C9A-83B3-96150F51C761}" presName="root2" presStyleCnt="0"/>
      <dgm:spPr/>
    </dgm:pt>
    <dgm:pt modelId="{2CC1455F-89B1-4F52-9943-0B55AFD42C47}" type="pres">
      <dgm:prSet presAssocID="{0B775DF3-5566-4C9A-83B3-96150F51C761}" presName="LevelTwoTextNode" presStyleLbl="node3" presStyleIdx="0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7E90D5-88CB-4115-9151-D764E964D553}" type="pres">
      <dgm:prSet presAssocID="{0B775DF3-5566-4C9A-83B3-96150F51C761}" presName="level3hierChild" presStyleCnt="0"/>
      <dgm:spPr/>
    </dgm:pt>
    <dgm:pt modelId="{BBDFD3C1-3083-4F61-AB20-AD758A726B44}" type="pres">
      <dgm:prSet presAssocID="{44DC5A70-D64E-4427-8862-540630FFFA36}" presName="conn2-1" presStyleLbl="parChTrans1D3" presStyleIdx="1" presStyleCnt="11"/>
      <dgm:spPr/>
      <dgm:t>
        <a:bodyPr/>
        <a:lstStyle/>
        <a:p>
          <a:endParaRPr lang="es-ES"/>
        </a:p>
      </dgm:t>
    </dgm:pt>
    <dgm:pt modelId="{E9A93984-09D4-4347-9872-765D673D11EC}" type="pres">
      <dgm:prSet presAssocID="{44DC5A70-D64E-4427-8862-540630FFFA36}" presName="connTx" presStyleLbl="parChTrans1D3" presStyleIdx="1" presStyleCnt="11"/>
      <dgm:spPr/>
      <dgm:t>
        <a:bodyPr/>
        <a:lstStyle/>
        <a:p>
          <a:endParaRPr lang="es-ES"/>
        </a:p>
      </dgm:t>
    </dgm:pt>
    <dgm:pt modelId="{908C71F8-0CF7-47F1-8659-E91FEC3C78F2}" type="pres">
      <dgm:prSet presAssocID="{B38A9294-C387-4108-92C2-93D8F401A4AA}" presName="root2" presStyleCnt="0"/>
      <dgm:spPr/>
    </dgm:pt>
    <dgm:pt modelId="{53D0050F-7974-46E1-A111-E6A53F32F075}" type="pres">
      <dgm:prSet presAssocID="{B38A9294-C387-4108-92C2-93D8F401A4AA}" presName="LevelTwoTextNode" presStyleLbl="node3" presStyleIdx="1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1BA8087-F2EE-4560-AC0F-56334DD87D92}" type="pres">
      <dgm:prSet presAssocID="{B38A9294-C387-4108-92C2-93D8F401A4AA}" presName="level3hierChild" presStyleCnt="0"/>
      <dgm:spPr/>
    </dgm:pt>
    <dgm:pt modelId="{C472B693-FE15-44FD-AF77-DA9AFA048A3A}" type="pres">
      <dgm:prSet presAssocID="{0D6B9376-77F1-4CED-A3F2-2AD209D7BA2A}" presName="conn2-1" presStyleLbl="parChTrans1D3" presStyleIdx="2" presStyleCnt="11"/>
      <dgm:spPr/>
      <dgm:t>
        <a:bodyPr/>
        <a:lstStyle/>
        <a:p>
          <a:endParaRPr lang="es-ES"/>
        </a:p>
      </dgm:t>
    </dgm:pt>
    <dgm:pt modelId="{A8FD6843-4B24-440F-993C-D5DF7A6DED53}" type="pres">
      <dgm:prSet presAssocID="{0D6B9376-77F1-4CED-A3F2-2AD209D7BA2A}" presName="connTx" presStyleLbl="parChTrans1D3" presStyleIdx="2" presStyleCnt="11"/>
      <dgm:spPr/>
      <dgm:t>
        <a:bodyPr/>
        <a:lstStyle/>
        <a:p>
          <a:endParaRPr lang="es-ES"/>
        </a:p>
      </dgm:t>
    </dgm:pt>
    <dgm:pt modelId="{666A5F81-3666-406C-A73F-007361E82D32}" type="pres">
      <dgm:prSet presAssocID="{ED77834F-0DBB-4C36-951E-735416A03760}" presName="root2" presStyleCnt="0"/>
      <dgm:spPr/>
    </dgm:pt>
    <dgm:pt modelId="{1AD7A4C1-0279-4CCA-94F7-954BF1F26AF5}" type="pres">
      <dgm:prSet presAssocID="{ED77834F-0DBB-4C36-951E-735416A03760}" presName="LevelTwoTextNode" presStyleLbl="node3" presStyleIdx="2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CF95A8-06BD-4A02-A9C1-F01EFB90B0E3}" type="pres">
      <dgm:prSet presAssocID="{ED77834F-0DBB-4C36-951E-735416A03760}" presName="level3hierChild" presStyleCnt="0"/>
      <dgm:spPr/>
    </dgm:pt>
    <dgm:pt modelId="{FB6EA02C-D9D6-486C-BE06-E4D5D0171047}" type="pres">
      <dgm:prSet presAssocID="{6D1E29BC-BBDF-49C1-8040-E38372649CB0}" presName="conn2-1" presStyleLbl="parChTrans1D3" presStyleIdx="3" presStyleCnt="11"/>
      <dgm:spPr/>
      <dgm:t>
        <a:bodyPr/>
        <a:lstStyle/>
        <a:p>
          <a:endParaRPr lang="es-ES"/>
        </a:p>
      </dgm:t>
    </dgm:pt>
    <dgm:pt modelId="{E36B94D5-2DA2-4EA0-9A99-35EB004B5D46}" type="pres">
      <dgm:prSet presAssocID="{6D1E29BC-BBDF-49C1-8040-E38372649CB0}" presName="connTx" presStyleLbl="parChTrans1D3" presStyleIdx="3" presStyleCnt="11"/>
      <dgm:spPr/>
      <dgm:t>
        <a:bodyPr/>
        <a:lstStyle/>
        <a:p>
          <a:endParaRPr lang="es-ES"/>
        </a:p>
      </dgm:t>
    </dgm:pt>
    <dgm:pt modelId="{46538DE3-215E-4A0F-AD29-88BD2BF0843C}" type="pres">
      <dgm:prSet presAssocID="{E83985B7-0BBD-4DE4-8381-E0183DF69B73}" presName="root2" presStyleCnt="0"/>
      <dgm:spPr/>
    </dgm:pt>
    <dgm:pt modelId="{CE076024-C20E-40F3-969E-4720F3C8002C}" type="pres">
      <dgm:prSet presAssocID="{E83985B7-0BBD-4DE4-8381-E0183DF69B73}" presName="LevelTwoTextNode" presStyleLbl="node3" presStyleIdx="3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A1C7A1-83DF-4F33-906E-A96654D8436D}" type="pres">
      <dgm:prSet presAssocID="{E83985B7-0BBD-4DE4-8381-E0183DF69B73}" presName="level3hierChild" presStyleCnt="0"/>
      <dgm:spPr/>
    </dgm:pt>
    <dgm:pt modelId="{BF3E2F76-71D8-42D1-8731-E69214680B9E}" type="pres">
      <dgm:prSet presAssocID="{B9EB35A8-4A10-4F4D-917A-AF78BB67BB63}" presName="conn2-1" presStyleLbl="parChTrans1D2" presStyleIdx="1" presStyleCnt="4"/>
      <dgm:spPr/>
      <dgm:t>
        <a:bodyPr/>
        <a:lstStyle/>
        <a:p>
          <a:endParaRPr lang="es-ES"/>
        </a:p>
      </dgm:t>
    </dgm:pt>
    <dgm:pt modelId="{966C3624-9A31-4C67-8D51-D4B0BBAE4BCB}" type="pres">
      <dgm:prSet presAssocID="{B9EB35A8-4A10-4F4D-917A-AF78BB67BB63}" presName="connTx" presStyleLbl="parChTrans1D2" presStyleIdx="1" presStyleCnt="4"/>
      <dgm:spPr/>
      <dgm:t>
        <a:bodyPr/>
        <a:lstStyle/>
        <a:p>
          <a:endParaRPr lang="es-ES"/>
        </a:p>
      </dgm:t>
    </dgm:pt>
    <dgm:pt modelId="{19B6C66E-AB97-47BC-9D56-977760E2A528}" type="pres">
      <dgm:prSet presAssocID="{7A58C088-D453-4230-BA22-08BB03145BAB}" presName="root2" presStyleCnt="0"/>
      <dgm:spPr/>
    </dgm:pt>
    <dgm:pt modelId="{98B81E95-77C8-488C-AC5C-F2AD663341C6}" type="pres">
      <dgm:prSet presAssocID="{7A58C088-D453-4230-BA22-08BB03145BA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CDF965-5AAF-4A2F-AB74-2639787C4949}" type="pres">
      <dgm:prSet presAssocID="{7A58C088-D453-4230-BA22-08BB03145BAB}" presName="level3hierChild" presStyleCnt="0"/>
      <dgm:spPr/>
    </dgm:pt>
    <dgm:pt modelId="{B0DD802F-2567-4FD1-84E8-16ACA6045E30}" type="pres">
      <dgm:prSet presAssocID="{40B25B60-0290-4041-854D-F35C291C1E15}" presName="conn2-1" presStyleLbl="parChTrans1D3" presStyleIdx="4" presStyleCnt="11"/>
      <dgm:spPr/>
      <dgm:t>
        <a:bodyPr/>
        <a:lstStyle/>
        <a:p>
          <a:endParaRPr lang="es-ES"/>
        </a:p>
      </dgm:t>
    </dgm:pt>
    <dgm:pt modelId="{B915AEED-1D36-4018-9090-14B630AAF535}" type="pres">
      <dgm:prSet presAssocID="{40B25B60-0290-4041-854D-F35C291C1E15}" presName="connTx" presStyleLbl="parChTrans1D3" presStyleIdx="4" presStyleCnt="11"/>
      <dgm:spPr/>
      <dgm:t>
        <a:bodyPr/>
        <a:lstStyle/>
        <a:p>
          <a:endParaRPr lang="es-ES"/>
        </a:p>
      </dgm:t>
    </dgm:pt>
    <dgm:pt modelId="{AB322E1D-9CB3-47F4-AF6A-E34011D8EA23}" type="pres">
      <dgm:prSet presAssocID="{5C4C5D72-EDB7-4E95-AF59-54AAAA1C0A9A}" presName="root2" presStyleCnt="0"/>
      <dgm:spPr/>
    </dgm:pt>
    <dgm:pt modelId="{1ACE06D0-65C9-4EEE-87D7-24BC55438B41}" type="pres">
      <dgm:prSet presAssocID="{5C4C5D72-EDB7-4E95-AF59-54AAAA1C0A9A}" presName="LevelTwoTextNode" presStyleLbl="node3" presStyleIdx="4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691189-AE87-48AC-8B2B-2D555470F4ED}" type="pres">
      <dgm:prSet presAssocID="{5C4C5D72-EDB7-4E95-AF59-54AAAA1C0A9A}" presName="level3hierChild" presStyleCnt="0"/>
      <dgm:spPr/>
    </dgm:pt>
    <dgm:pt modelId="{D91A75A7-90CA-4D25-A582-74D08A10D663}" type="pres">
      <dgm:prSet presAssocID="{8DCEE0EB-CE2C-4357-86BB-7E33B9D98ABD}" presName="conn2-1" presStyleLbl="parChTrans1D3" presStyleIdx="5" presStyleCnt="11"/>
      <dgm:spPr/>
      <dgm:t>
        <a:bodyPr/>
        <a:lstStyle/>
        <a:p>
          <a:endParaRPr lang="es-ES"/>
        </a:p>
      </dgm:t>
    </dgm:pt>
    <dgm:pt modelId="{9852AA69-5B8D-4F56-AD28-B2FCF1EDB3CC}" type="pres">
      <dgm:prSet presAssocID="{8DCEE0EB-CE2C-4357-86BB-7E33B9D98ABD}" presName="connTx" presStyleLbl="parChTrans1D3" presStyleIdx="5" presStyleCnt="11"/>
      <dgm:spPr/>
      <dgm:t>
        <a:bodyPr/>
        <a:lstStyle/>
        <a:p>
          <a:endParaRPr lang="es-ES"/>
        </a:p>
      </dgm:t>
    </dgm:pt>
    <dgm:pt modelId="{3E522EE2-4266-4B92-A922-17CFD7998346}" type="pres">
      <dgm:prSet presAssocID="{62C64A2A-CA47-448E-82DF-12A169BE2CDA}" presName="root2" presStyleCnt="0"/>
      <dgm:spPr/>
    </dgm:pt>
    <dgm:pt modelId="{392C7C3E-1769-49D3-B9D0-8B96FEEEE603}" type="pres">
      <dgm:prSet presAssocID="{62C64A2A-CA47-448E-82DF-12A169BE2CDA}" presName="LevelTwoTextNode" presStyleLbl="node3" presStyleIdx="5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C080E7-9B0F-4524-AC79-27D8552028E9}" type="pres">
      <dgm:prSet presAssocID="{62C64A2A-CA47-448E-82DF-12A169BE2CDA}" presName="level3hierChild" presStyleCnt="0"/>
      <dgm:spPr/>
    </dgm:pt>
    <dgm:pt modelId="{869383E5-2927-43F2-8AAC-33DCD8A44DC4}" type="pres">
      <dgm:prSet presAssocID="{E88F0366-A2D2-4AD8-9A42-3A576567C5D6}" presName="conn2-1" presStyleLbl="parChTrans1D2" presStyleIdx="2" presStyleCnt="4"/>
      <dgm:spPr/>
      <dgm:t>
        <a:bodyPr/>
        <a:lstStyle/>
        <a:p>
          <a:endParaRPr lang="es-ES"/>
        </a:p>
      </dgm:t>
    </dgm:pt>
    <dgm:pt modelId="{EB539B0D-083A-4914-83E6-53DAEC6D8477}" type="pres">
      <dgm:prSet presAssocID="{E88F0366-A2D2-4AD8-9A42-3A576567C5D6}" presName="connTx" presStyleLbl="parChTrans1D2" presStyleIdx="2" presStyleCnt="4"/>
      <dgm:spPr/>
      <dgm:t>
        <a:bodyPr/>
        <a:lstStyle/>
        <a:p>
          <a:endParaRPr lang="es-ES"/>
        </a:p>
      </dgm:t>
    </dgm:pt>
    <dgm:pt modelId="{51898A9E-1714-4D41-8576-85D89939C115}" type="pres">
      <dgm:prSet presAssocID="{F1F87467-7681-495E-850D-1B2C95F0E5CC}" presName="root2" presStyleCnt="0"/>
      <dgm:spPr/>
    </dgm:pt>
    <dgm:pt modelId="{B2F73EA0-1162-447F-A0E1-62A1C8D6343B}" type="pres">
      <dgm:prSet presAssocID="{F1F87467-7681-495E-850D-1B2C95F0E5CC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A46874-9A5F-4EDA-ABB8-9FC3EB443C45}" type="pres">
      <dgm:prSet presAssocID="{F1F87467-7681-495E-850D-1B2C95F0E5CC}" presName="level3hierChild" presStyleCnt="0"/>
      <dgm:spPr/>
    </dgm:pt>
    <dgm:pt modelId="{E1224CF4-8BBA-4467-BA99-8FED53C421E3}" type="pres">
      <dgm:prSet presAssocID="{BBF04E02-5B7D-4233-9A6B-5259F705FD62}" presName="conn2-1" presStyleLbl="parChTrans1D3" presStyleIdx="6" presStyleCnt="11"/>
      <dgm:spPr/>
      <dgm:t>
        <a:bodyPr/>
        <a:lstStyle/>
        <a:p>
          <a:endParaRPr lang="es-ES"/>
        </a:p>
      </dgm:t>
    </dgm:pt>
    <dgm:pt modelId="{14609662-44DE-47BC-9748-AFD5657DF0A8}" type="pres">
      <dgm:prSet presAssocID="{BBF04E02-5B7D-4233-9A6B-5259F705FD62}" presName="connTx" presStyleLbl="parChTrans1D3" presStyleIdx="6" presStyleCnt="11"/>
      <dgm:spPr/>
      <dgm:t>
        <a:bodyPr/>
        <a:lstStyle/>
        <a:p>
          <a:endParaRPr lang="es-ES"/>
        </a:p>
      </dgm:t>
    </dgm:pt>
    <dgm:pt modelId="{0D1E412F-CCAA-4A24-A8BF-9B979E6F09C7}" type="pres">
      <dgm:prSet presAssocID="{ED998202-D872-448D-B45A-7FB25D64C99E}" presName="root2" presStyleCnt="0"/>
      <dgm:spPr/>
    </dgm:pt>
    <dgm:pt modelId="{6A93A3D7-F962-403A-84C4-7BDA925008E4}" type="pres">
      <dgm:prSet presAssocID="{ED998202-D872-448D-B45A-7FB25D64C99E}" presName="LevelTwoTextNode" presStyleLbl="node3" presStyleIdx="6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24825F-F395-4FAE-85DB-FB97BA1EA32A}" type="pres">
      <dgm:prSet presAssocID="{ED998202-D872-448D-B45A-7FB25D64C99E}" presName="level3hierChild" presStyleCnt="0"/>
      <dgm:spPr/>
    </dgm:pt>
    <dgm:pt modelId="{E7BA4DBA-F82B-4C8B-A019-3D07DEC42307}" type="pres">
      <dgm:prSet presAssocID="{BAC23DE1-5893-45B0-B3EA-1987C6C791A1}" presName="conn2-1" presStyleLbl="parChTrans1D3" presStyleIdx="7" presStyleCnt="11"/>
      <dgm:spPr/>
      <dgm:t>
        <a:bodyPr/>
        <a:lstStyle/>
        <a:p>
          <a:endParaRPr lang="es-ES"/>
        </a:p>
      </dgm:t>
    </dgm:pt>
    <dgm:pt modelId="{849A1279-C3B9-4E7C-B248-BAB2767A5C14}" type="pres">
      <dgm:prSet presAssocID="{BAC23DE1-5893-45B0-B3EA-1987C6C791A1}" presName="connTx" presStyleLbl="parChTrans1D3" presStyleIdx="7" presStyleCnt="11"/>
      <dgm:spPr/>
      <dgm:t>
        <a:bodyPr/>
        <a:lstStyle/>
        <a:p>
          <a:endParaRPr lang="es-ES"/>
        </a:p>
      </dgm:t>
    </dgm:pt>
    <dgm:pt modelId="{5B4DB7D3-FA4D-49DE-9BAD-6ED00BD3AD4B}" type="pres">
      <dgm:prSet presAssocID="{6F24CC27-364F-416C-BC23-379D6B588691}" presName="root2" presStyleCnt="0"/>
      <dgm:spPr/>
    </dgm:pt>
    <dgm:pt modelId="{E623F129-FE3B-4D65-A534-34FBB5562E97}" type="pres">
      <dgm:prSet presAssocID="{6F24CC27-364F-416C-BC23-379D6B588691}" presName="LevelTwoTextNode" presStyleLbl="node3" presStyleIdx="7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2D7353-5A85-4247-998C-3E8AF0FDD26A}" type="pres">
      <dgm:prSet presAssocID="{6F24CC27-364F-416C-BC23-379D6B588691}" presName="level3hierChild" presStyleCnt="0"/>
      <dgm:spPr/>
    </dgm:pt>
    <dgm:pt modelId="{788AFFDE-4298-476F-ADBB-414567029B93}" type="pres">
      <dgm:prSet presAssocID="{5866B678-3D30-4E1F-8DB9-9FC0B3ADDC41}" presName="conn2-1" presStyleLbl="parChTrans1D3" presStyleIdx="8" presStyleCnt="11"/>
      <dgm:spPr/>
      <dgm:t>
        <a:bodyPr/>
        <a:lstStyle/>
        <a:p>
          <a:endParaRPr lang="es-ES"/>
        </a:p>
      </dgm:t>
    </dgm:pt>
    <dgm:pt modelId="{2EC7BFDF-D92B-4216-8426-624EB3220E6A}" type="pres">
      <dgm:prSet presAssocID="{5866B678-3D30-4E1F-8DB9-9FC0B3ADDC41}" presName="connTx" presStyleLbl="parChTrans1D3" presStyleIdx="8" presStyleCnt="11"/>
      <dgm:spPr/>
      <dgm:t>
        <a:bodyPr/>
        <a:lstStyle/>
        <a:p>
          <a:endParaRPr lang="es-ES"/>
        </a:p>
      </dgm:t>
    </dgm:pt>
    <dgm:pt modelId="{3FB94E24-019D-477B-AEE5-D40A04C7C605}" type="pres">
      <dgm:prSet presAssocID="{60A44E1D-D423-44FF-BECF-8143F3246DC4}" presName="root2" presStyleCnt="0"/>
      <dgm:spPr/>
    </dgm:pt>
    <dgm:pt modelId="{397FD82D-2F42-4E53-BE77-AA2BB2560CEA}" type="pres">
      <dgm:prSet presAssocID="{60A44E1D-D423-44FF-BECF-8143F3246DC4}" presName="LevelTwoTextNode" presStyleLbl="node3" presStyleIdx="8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5599C0-63BA-4899-8193-B58F4138F54B}" type="pres">
      <dgm:prSet presAssocID="{60A44E1D-D423-44FF-BECF-8143F3246DC4}" presName="level3hierChild" presStyleCnt="0"/>
      <dgm:spPr/>
    </dgm:pt>
    <dgm:pt modelId="{9000ABF3-BF6B-431B-8069-1BBF6F669A78}" type="pres">
      <dgm:prSet presAssocID="{F17FC654-5BD2-4630-A295-F577873369DD}" presName="conn2-1" presStyleLbl="parChTrans1D3" presStyleIdx="9" presStyleCnt="11"/>
      <dgm:spPr/>
      <dgm:t>
        <a:bodyPr/>
        <a:lstStyle/>
        <a:p>
          <a:endParaRPr lang="es-ES"/>
        </a:p>
      </dgm:t>
    </dgm:pt>
    <dgm:pt modelId="{D287A4E1-77F9-4A74-9EAC-5AFD445C9EE2}" type="pres">
      <dgm:prSet presAssocID="{F17FC654-5BD2-4630-A295-F577873369DD}" presName="connTx" presStyleLbl="parChTrans1D3" presStyleIdx="9" presStyleCnt="11"/>
      <dgm:spPr/>
      <dgm:t>
        <a:bodyPr/>
        <a:lstStyle/>
        <a:p>
          <a:endParaRPr lang="es-ES"/>
        </a:p>
      </dgm:t>
    </dgm:pt>
    <dgm:pt modelId="{32051FE3-5800-4BF7-818C-1D854F0487C8}" type="pres">
      <dgm:prSet presAssocID="{21FD73C6-EB43-4190-B413-09AE511B4FCC}" presName="root2" presStyleCnt="0"/>
      <dgm:spPr/>
    </dgm:pt>
    <dgm:pt modelId="{A4E4F999-7FA4-4EC1-9FB1-317646E36C94}" type="pres">
      <dgm:prSet presAssocID="{21FD73C6-EB43-4190-B413-09AE511B4FCC}" presName="LevelTwoTextNode" presStyleLbl="node3" presStyleIdx="9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B25692-FF13-4648-A4FA-4D224955E007}" type="pres">
      <dgm:prSet presAssocID="{21FD73C6-EB43-4190-B413-09AE511B4FCC}" presName="level3hierChild" presStyleCnt="0"/>
      <dgm:spPr/>
    </dgm:pt>
    <dgm:pt modelId="{A4D8255A-1BBC-428B-BCC5-C7A5F76BA2CF}" type="pres">
      <dgm:prSet presAssocID="{5E9AF285-B4AD-4999-A098-43A4E95E04E3}" presName="conn2-1" presStyleLbl="parChTrans1D3" presStyleIdx="10" presStyleCnt="11"/>
      <dgm:spPr/>
      <dgm:t>
        <a:bodyPr/>
        <a:lstStyle/>
        <a:p>
          <a:endParaRPr lang="es-ES"/>
        </a:p>
      </dgm:t>
    </dgm:pt>
    <dgm:pt modelId="{A75A02D4-39DB-4A0D-9260-6AEC64E634D2}" type="pres">
      <dgm:prSet presAssocID="{5E9AF285-B4AD-4999-A098-43A4E95E04E3}" presName="connTx" presStyleLbl="parChTrans1D3" presStyleIdx="10" presStyleCnt="11"/>
      <dgm:spPr/>
      <dgm:t>
        <a:bodyPr/>
        <a:lstStyle/>
        <a:p>
          <a:endParaRPr lang="es-ES"/>
        </a:p>
      </dgm:t>
    </dgm:pt>
    <dgm:pt modelId="{2F1D94E3-21AA-4FB1-937C-B6864C934040}" type="pres">
      <dgm:prSet presAssocID="{990D0B0A-904D-4F88-A14E-142AE7F37A58}" presName="root2" presStyleCnt="0"/>
      <dgm:spPr/>
    </dgm:pt>
    <dgm:pt modelId="{6BC4A73A-E55B-446C-89BC-5504CEDB5005}" type="pres">
      <dgm:prSet presAssocID="{990D0B0A-904D-4F88-A14E-142AE7F37A58}" presName="LevelTwoTextNode" presStyleLbl="node3" presStyleIdx="10" presStyleCnt="11" custScaleX="410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88561A-DA39-47F8-81F5-26C159ED2722}" type="pres">
      <dgm:prSet presAssocID="{990D0B0A-904D-4F88-A14E-142AE7F37A58}" presName="level3hierChild" presStyleCnt="0"/>
      <dgm:spPr/>
    </dgm:pt>
    <dgm:pt modelId="{7ADDB75F-9A68-4762-B1EB-F3450CA265AD}" type="pres">
      <dgm:prSet presAssocID="{7CF74489-B040-4CB9-8278-AFA40B8E06FB}" presName="conn2-1" presStyleLbl="parChTrans1D2" presStyleIdx="3" presStyleCnt="4"/>
      <dgm:spPr/>
      <dgm:t>
        <a:bodyPr/>
        <a:lstStyle/>
        <a:p>
          <a:endParaRPr lang="es-ES"/>
        </a:p>
      </dgm:t>
    </dgm:pt>
    <dgm:pt modelId="{F4526EA6-0829-4302-842E-063C76965849}" type="pres">
      <dgm:prSet presAssocID="{7CF74489-B040-4CB9-8278-AFA40B8E06FB}" presName="connTx" presStyleLbl="parChTrans1D2" presStyleIdx="3" presStyleCnt="4"/>
      <dgm:spPr/>
      <dgm:t>
        <a:bodyPr/>
        <a:lstStyle/>
        <a:p>
          <a:endParaRPr lang="es-ES"/>
        </a:p>
      </dgm:t>
    </dgm:pt>
    <dgm:pt modelId="{4C6A9A9E-67E3-4411-B5C2-5BEB3B433F2A}" type="pres">
      <dgm:prSet presAssocID="{D3D1D109-060F-46F7-A5A0-2D0A07ABD5B1}" presName="root2" presStyleCnt="0"/>
      <dgm:spPr/>
    </dgm:pt>
    <dgm:pt modelId="{CCE4F508-6CA1-424E-9D4D-1BA18B66D15F}" type="pres">
      <dgm:prSet presAssocID="{D3D1D109-060F-46F7-A5A0-2D0A07ABD5B1}" presName="LevelTwoTextNode" presStyleLbl="node2" presStyleIdx="3" presStyleCnt="4" custScaleY="248900" custLinFactY="100000" custLinFactNeighborX="-863" custLinFactNeighborY="1535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48BCF3-BFA8-4F2B-A0F0-5170E684099D}" type="pres">
      <dgm:prSet presAssocID="{D3D1D109-060F-46F7-A5A0-2D0A07ABD5B1}" presName="level3hierChild" presStyleCnt="0"/>
      <dgm:spPr/>
    </dgm:pt>
  </dgm:ptLst>
  <dgm:cxnLst>
    <dgm:cxn modelId="{7673EDF3-FBBA-4A50-8545-051844165B36}" srcId="{C35A37AE-21F0-47E3-A743-2E8C57D8EF9E}" destId="{E83985B7-0BBD-4DE4-8381-E0183DF69B73}" srcOrd="3" destOrd="0" parTransId="{6D1E29BC-BBDF-49C1-8040-E38372649CB0}" sibTransId="{C3DE682E-603B-4C2B-A754-68917128BA75}"/>
    <dgm:cxn modelId="{FF0C1B48-95E0-4252-A37F-01AF2F2E05E3}" type="presOf" srcId="{E88F0366-A2D2-4AD8-9A42-3A576567C5D6}" destId="{869383E5-2927-43F2-8AAC-33DCD8A44DC4}" srcOrd="0" destOrd="0" presId="urn:microsoft.com/office/officeart/2008/layout/HorizontalMultiLevelHierarchy"/>
    <dgm:cxn modelId="{FDEF78F3-966A-4A80-998B-44F4B84C726C}" type="presOf" srcId="{BBF04E02-5B7D-4233-9A6B-5259F705FD62}" destId="{14609662-44DE-47BC-9748-AFD5657DF0A8}" srcOrd="1" destOrd="0" presId="urn:microsoft.com/office/officeart/2008/layout/HorizontalMultiLevelHierarchy"/>
    <dgm:cxn modelId="{BBC973D1-A005-43A0-80BA-6AD464C3B3E7}" type="presOf" srcId="{ED77834F-0DBB-4C36-951E-735416A03760}" destId="{1AD7A4C1-0279-4CCA-94F7-954BF1F26AF5}" srcOrd="0" destOrd="0" presId="urn:microsoft.com/office/officeart/2008/layout/HorizontalMultiLevelHierarchy"/>
    <dgm:cxn modelId="{A68344B9-20C5-45A9-BF41-C47F54AF6168}" type="presOf" srcId="{8DCEE0EB-CE2C-4357-86BB-7E33B9D98ABD}" destId="{D91A75A7-90CA-4D25-A582-74D08A10D663}" srcOrd="0" destOrd="0" presId="urn:microsoft.com/office/officeart/2008/layout/HorizontalMultiLevelHierarchy"/>
    <dgm:cxn modelId="{9453D6D0-7B05-4B64-BDE8-6E55FEF639EF}" srcId="{9334E0F3-4C9B-4102-9A87-FA4D482E68DD}" destId="{C35A37AE-21F0-47E3-A743-2E8C57D8EF9E}" srcOrd="0" destOrd="0" parTransId="{053E7D75-F7D5-42B7-8833-9CEA98C9A4B7}" sibTransId="{B0E784B7-295E-4E56-8902-2D78AE8170B6}"/>
    <dgm:cxn modelId="{E2B12BEE-0281-45D8-9AE7-FF8C49CD44C3}" type="presOf" srcId="{9334E0F3-4C9B-4102-9A87-FA4D482E68DD}" destId="{F6E1595D-9CBB-4E5B-8757-56CF31399507}" srcOrd="0" destOrd="0" presId="urn:microsoft.com/office/officeart/2008/layout/HorizontalMultiLevelHierarchy"/>
    <dgm:cxn modelId="{3799F8B1-20C4-44E0-AA4F-692E2DB056FB}" type="presOf" srcId="{5C4C5D72-EDB7-4E95-AF59-54AAAA1C0A9A}" destId="{1ACE06D0-65C9-4EEE-87D7-24BC55438B41}" srcOrd="0" destOrd="0" presId="urn:microsoft.com/office/officeart/2008/layout/HorizontalMultiLevelHierarchy"/>
    <dgm:cxn modelId="{E03D1941-43AB-44CD-9F2F-B1ABE568B470}" srcId="{C35A37AE-21F0-47E3-A743-2E8C57D8EF9E}" destId="{0B775DF3-5566-4C9A-83B3-96150F51C761}" srcOrd="0" destOrd="0" parTransId="{057BE311-7102-407B-85AB-45EE62433128}" sibTransId="{7CD68893-AC85-4191-8631-D59E3A8725BD}"/>
    <dgm:cxn modelId="{C987D4D6-3A71-47DB-9124-3F87DDA9067F}" type="presOf" srcId="{21FD73C6-EB43-4190-B413-09AE511B4FCC}" destId="{A4E4F999-7FA4-4EC1-9FB1-317646E36C94}" srcOrd="0" destOrd="0" presId="urn:microsoft.com/office/officeart/2008/layout/HorizontalMultiLevelHierarchy"/>
    <dgm:cxn modelId="{1881D91D-8D4D-4C52-AE55-2CE163441939}" type="presOf" srcId="{0B775DF3-5566-4C9A-83B3-96150F51C761}" destId="{2CC1455F-89B1-4F52-9943-0B55AFD42C47}" srcOrd="0" destOrd="0" presId="urn:microsoft.com/office/officeart/2008/layout/HorizontalMultiLevelHierarchy"/>
    <dgm:cxn modelId="{EE412D9D-4371-47B1-B27D-9E85A725D5A5}" srcId="{7A58C088-D453-4230-BA22-08BB03145BAB}" destId="{62C64A2A-CA47-448E-82DF-12A169BE2CDA}" srcOrd="1" destOrd="0" parTransId="{8DCEE0EB-CE2C-4357-86BB-7E33B9D98ABD}" sibTransId="{0450BD47-841C-4F80-802C-E57D0F283511}"/>
    <dgm:cxn modelId="{68F480CA-6D74-4D8E-8299-0AB3CE8258A5}" srcId="{9334E0F3-4C9B-4102-9A87-FA4D482E68DD}" destId="{D3D1D109-060F-46F7-A5A0-2D0A07ABD5B1}" srcOrd="3" destOrd="0" parTransId="{7CF74489-B040-4CB9-8278-AFA40B8E06FB}" sibTransId="{42DCA38C-1C8A-4CB2-BB21-B62F46563E9F}"/>
    <dgm:cxn modelId="{2394DD8A-4ACF-4088-A052-43AFD4D02C1D}" type="presOf" srcId="{053E7D75-F7D5-42B7-8833-9CEA98C9A4B7}" destId="{9030ECFD-693A-4440-968F-48CFCAF2E800}" srcOrd="1" destOrd="0" presId="urn:microsoft.com/office/officeart/2008/layout/HorizontalMultiLevelHierarchy"/>
    <dgm:cxn modelId="{C37ED52C-81A8-439E-BDCF-93597C57B9CD}" type="presOf" srcId="{057BE311-7102-407B-85AB-45EE62433128}" destId="{ED6CB65F-7FDE-4E26-8788-94491C4AD09A}" srcOrd="0" destOrd="0" presId="urn:microsoft.com/office/officeart/2008/layout/HorizontalMultiLevelHierarchy"/>
    <dgm:cxn modelId="{4E560A6A-CA5B-4948-9F74-8ECCB9D9E611}" type="presOf" srcId="{E88F0366-A2D2-4AD8-9A42-3A576567C5D6}" destId="{EB539B0D-083A-4914-83E6-53DAEC6D8477}" srcOrd="1" destOrd="0" presId="urn:microsoft.com/office/officeart/2008/layout/HorizontalMultiLevelHierarchy"/>
    <dgm:cxn modelId="{167A8E33-1FF8-4DD8-BF75-67A9BEDCD050}" srcId="{F1F87467-7681-495E-850D-1B2C95F0E5CC}" destId="{60A44E1D-D423-44FF-BECF-8143F3246DC4}" srcOrd="2" destOrd="0" parTransId="{5866B678-3D30-4E1F-8DB9-9FC0B3ADDC41}" sibTransId="{0E6B533A-048B-44BF-A99A-AC95FFB946F1}"/>
    <dgm:cxn modelId="{C8791F95-8936-44A1-9686-4FD6D84B85B7}" type="presOf" srcId="{40B25B60-0290-4041-854D-F35C291C1E15}" destId="{B0DD802F-2567-4FD1-84E8-16ACA6045E30}" srcOrd="0" destOrd="0" presId="urn:microsoft.com/office/officeart/2008/layout/HorizontalMultiLevelHierarchy"/>
    <dgm:cxn modelId="{94C2D99A-0937-4E4B-8D66-1F2EDFE1FADA}" type="presOf" srcId="{ED998202-D872-448D-B45A-7FB25D64C99E}" destId="{6A93A3D7-F962-403A-84C4-7BDA925008E4}" srcOrd="0" destOrd="0" presId="urn:microsoft.com/office/officeart/2008/layout/HorizontalMultiLevelHierarchy"/>
    <dgm:cxn modelId="{47A91C83-7863-412F-8125-F3C692CDAAA5}" type="presOf" srcId="{44DC5A70-D64E-4427-8862-540630FFFA36}" destId="{E9A93984-09D4-4347-9872-765D673D11EC}" srcOrd="1" destOrd="0" presId="urn:microsoft.com/office/officeart/2008/layout/HorizontalMultiLevelHierarchy"/>
    <dgm:cxn modelId="{E07381ED-AFE1-4F04-808E-A9D898599860}" type="presOf" srcId="{5866B678-3D30-4E1F-8DB9-9FC0B3ADDC41}" destId="{2EC7BFDF-D92B-4216-8426-624EB3220E6A}" srcOrd="1" destOrd="0" presId="urn:microsoft.com/office/officeart/2008/layout/HorizontalMultiLevelHierarchy"/>
    <dgm:cxn modelId="{09A9AF8D-C7F5-49CD-B72C-0452A3CB6578}" type="presOf" srcId="{F1F87467-7681-495E-850D-1B2C95F0E5CC}" destId="{B2F73EA0-1162-447F-A0E1-62A1C8D6343B}" srcOrd="0" destOrd="0" presId="urn:microsoft.com/office/officeart/2008/layout/HorizontalMultiLevelHierarchy"/>
    <dgm:cxn modelId="{4AAAC816-55B5-4FA1-99AC-6CCA49B9ECAD}" type="presOf" srcId="{44DC5A70-D64E-4427-8862-540630FFFA36}" destId="{BBDFD3C1-3083-4F61-AB20-AD758A726B44}" srcOrd="0" destOrd="0" presId="urn:microsoft.com/office/officeart/2008/layout/HorizontalMultiLevelHierarchy"/>
    <dgm:cxn modelId="{D4128453-49EA-4393-989B-E35EAC65DBF9}" type="presOf" srcId="{C35A37AE-21F0-47E3-A743-2E8C57D8EF9E}" destId="{668D6D1A-7898-4ABE-A038-C67C05B0B43D}" srcOrd="0" destOrd="0" presId="urn:microsoft.com/office/officeart/2008/layout/HorizontalMultiLevelHierarchy"/>
    <dgm:cxn modelId="{AF82495A-8E39-4A03-A754-D8C81884B9FB}" srcId="{B8CD6138-68E0-4C4A-B281-FC2BB557A148}" destId="{9334E0F3-4C9B-4102-9A87-FA4D482E68DD}" srcOrd="0" destOrd="0" parTransId="{C3034C33-5AEE-46BF-85A5-E5428D707895}" sibTransId="{CB682F5F-0B06-483D-B411-E4294B8EC908}"/>
    <dgm:cxn modelId="{7E6B3C0E-8702-45B1-ADA1-7306BA88606B}" type="presOf" srcId="{B8CD6138-68E0-4C4A-B281-FC2BB557A148}" destId="{8988CB0C-0903-4893-B7AA-7E3EA904867B}" srcOrd="0" destOrd="0" presId="urn:microsoft.com/office/officeart/2008/layout/HorizontalMultiLevelHierarchy"/>
    <dgm:cxn modelId="{E1D2DB4B-6044-4B51-849E-A85AF12E3B6D}" type="presOf" srcId="{BBF04E02-5B7D-4233-9A6B-5259F705FD62}" destId="{E1224CF4-8BBA-4467-BA99-8FED53C421E3}" srcOrd="0" destOrd="0" presId="urn:microsoft.com/office/officeart/2008/layout/HorizontalMultiLevelHierarchy"/>
    <dgm:cxn modelId="{57960926-FC90-4B8E-B239-EFDBC390F586}" type="presOf" srcId="{62C64A2A-CA47-448E-82DF-12A169BE2CDA}" destId="{392C7C3E-1769-49D3-B9D0-8B96FEEEE603}" srcOrd="0" destOrd="0" presId="urn:microsoft.com/office/officeart/2008/layout/HorizontalMultiLevelHierarchy"/>
    <dgm:cxn modelId="{FF745C34-A115-4507-9404-C6594769BEDA}" type="presOf" srcId="{6D1E29BC-BBDF-49C1-8040-E38372649CB0}" destId="{E36B94D5-2DA2-4EA0-9A99-35EB004B5D46}" srcOrd="1" destOrd="0" presId="urn:microsoft.com/office/officeart/2008/layout/HorizontalMultiLevelHierarchy"/>
    <dgm:cxn modelId="{9BFEFF2A-FD1E-4493-AC5E-BE07E418D5BE}" srcId="{7A58C088-D453-4230-BA22-08BB03145BAB}" destId="{5C4C5D72-EDB7-4E95-AF59-54AAAA1C0A9A}" srcOrd="0" destOrd="0" parTransId="{40B25B60-0290-4041-854D-F35C291C1E15}" sibTransId="{62ACAE28-B47E-40FA-9042-DA4134D8F770}"/>
    <dgm:cxn modelId="{1210D226-F98F-484B-BB04-F17D24BA6881}" type="presOf" srcId="{053E7D75-F7D5-42B7-8833-9CEA98C9A4B7}" destId="{AEDDB148-9935-451D-8E80-19D20E81B57C}" srcOrd="0" destOrd="0" presId="urn:microsoft.com/office/officeart/2008/layout/HorizontalMultiLevelHierarchy"/>
    <dgm:cxn modelId="{A35F4268-A64B-4D97-BBC4-A240EF3850F9}" type="presOf" srcId="{F17FC654-5BD2-4630-A295-F577873369DD}" destId="{D287A4E1-77F9-4A74-9EAC-5AFD445C9EE2}" srcOrd="1" destOrd="0" presId="urn:microsoft.com/office/officeart/2008/layout/HorizontalMultiLevelHierarchy"/>
    <dgm:cxn modelId="{EB7897A9-0343-4BA7-90DA-FAE79A7E37CA}" type="presOf" srcId="{F17FC654-5BD2-4630-A295-F577873369DD}" destId="{9000ABF3-BF6B-431B-8069-1BBF6F669A78}" srcOrd="0" destOrd="0" presId="urn:microsoft.com/office/officeart/2008/layout/HorizontalMultiLevelHierarchy"/>
    <dgm:cxn modelId="{FBC20E18-10FD-43D9-8D50-954428AFD5E2}" type="presOf" srcId="{5E9AF285-B4AD-4999-A098-43A4E95E04E3}" destId="{A4D8255A-1BBC-428B-BCC5-C7A5F76BA2CF}" srcOrd="0" destOrd="0" presId="urn:microsoft.com/office/officeart/2008/layout/HorizontalMultiLevelHierarchy"/>
    <dgm:cxn modelId="{0459FA97-B401-483E-8EB6-F134407CAFB7}" srcId="{9334E0F3-4C9B-4102-9A87-FA4D482E68DD}" destId="{F1F87467-7681-495E-850D-1B2C95F0E5CC}" srcOrd="2" destOrd="0" parTransId="{E88F0366-A2D2-4AD8-9A42-3A576567C5D6}" sibTransId="{ECB16558-3FF3-40B5-9826-B2D9286BA9D6}"/>
    <dgm:cxn modelId="{586AAAEF-2C76-4598-903D-ED36401A2327}" srcId="{F1F87467-7681-495E-850D-1B2C95F0E5CC}" destId="{21FD73C6-EB43-4190-B413-09AE511B4FCC}" srcOrd="3" destOrd="0" parTransId="{F17FC654-5BD2-4630-A295-F577873369DD}" sibTransId="{EBF1BB2A-E540-4C96-AC75-B4DFB8D16D8F}"/>
    <dgm:cxn modelId="{85CAD325-86CA-4451-9153-8F3DFB5AB7ED}" type="presOf" srcId="{BAC23DE1-5893-45B0-B3EA-1987C6C791A1}" destId="{849A1279-C3B9-4E7C-B248-BAB2767A5C14}" srcOrd="1" destOrd="0" presId="urn:microsoft.com/office/officeart/2008/layout/HorizontalMultiLevelHierarchy"/>
    <dgm:cxn modelId="{709E3C07-A32D-4223-BA6C-80F303493F0F}" type="presOf" srcId="{6F24CC27-364F-416C-BC23-379D6B588691}" destId="{E623F129-FE3B-4D65-A534-34FBB5562E97}" srcOrd="0" destOrd="0" presId="urn:microsoft.com/office/officeart/2008/layout/HorizontalMultiLevelHierarchy"/>
    <dgm:cxn modelId="{4016D941-43C8-4D97-8B5A-2A3910C9B704}" type="presOf" srcId="{5866B678-3D30-4E1F-8DB9-9FC0B3ADDC41}" destId="{788AFFDE-4298-476F-ADBB-414567029B93}" srcOrd="0" destOrd="0" presId="urn:microsoft.com/office/officeart/2008/layout/HorizontalMultiLevelHierarchy"/>
    <dgm:cxn modelId="{02DD037D-BB7D-4EC3-A4CB-194B29E275D1}" type="presOf" srcId="{B38A9294-C387-4108-92C2-93D8F401A4AA}" destId="{53D0050F-7974-46E1-A111-E6A53F32F075}" srcOrd="0" destOrd="0" presId="urn:microsoft.com/office/officeart/2008/layout/HorizontalMultiLevelHierarchy"/>
    <dgm:cxn modelId="{44DCA410-F2C5-4823-B89C-B2D7A013629B}" srcId="{F1F87467-7681-495E-850D-1B2C95F0E5CC}" destId="{990D0B0A-904D-4F88-A14E-142AE7F37A58}" srcOrd="4" destOrd="0" parTransId="{5E9AF285-B4AD-4999-A098-43A4E95E04E3}" sibTransId="{79D3D15D-0EF5-48E2-B5AD-4191D73BC518}"/>
    <dgm:cxn modelId="{0E31F9CF-DFA2-4548-803F-B6C2B4DDA096}" type="presOf" srcId="{6D1E29BC-BBDF-49C1-8040-E38372649CB0}" destId="{FB6EA02C-D9D6-486C-BE06-E4D5D0171047}" srcOrd="0" destOrd="0" presId="urn:microsoft.com/office/officeart/2008/layout/HorizontalMultiLevelHierarchy"/>
    <dgm:cxn modelId="{77E2171A-0823-49A0-B9F8-41A5ECDC00FF}" srcId="{9334E0F3-4C9B-4102-9A87-FA4D482E68DD}" destId="{7A58C088-D453-4230-BA22-08BB03145BAB}" srcOrd="1" destOrd="0" parTransId="{B9EB35A8-4A10-4F4D-917A-AF78BB67BB63}" sibTransId="{C30C18BA-4E15-458F-BAAA-06886462159C}"/>
    <dgm:cxn modelId="{376EB453-74CC-45B0-A0A3-93EA6931AE28}" type="presOf" srcId="{990D0B0A-904D-4F88-A14E-142AE7F37A58}" destId="{6BC4A73A-E55B-446C-89BC-5504CEDB5005}" srcOrd="0" destOrd="0" presId="urn:microsoft.com/office/officeart/2008/layout/HorizontalMultiLevelHierarchy"/>
    <dgm:cxn modelId="{80FA720C-9E18-4388-9C55-6B324A14CC6C}" type="presOf" srcId="{057BE311-7102-407B-85AB-45EE62433128}" destId="{B7BC051F-CCF7-4DCE-9FB0-16F14706FDCD}" srcOrd="1" destOrd="0" presId="urn:microsoft.com/office/officeart/2008/layout/HorizontalMultiLevelHierarchy"/>
    <dgm:cxn modelId="{CF6CCEAB-CA4F-4072-8F5D-4606205C8EA3}" srcId="{C35A37AE-21F0-47E3-A743-2E8C57D8EF9E}" destId="{B38A9294-C387-4108-92C2-93D8F401A4AA}" srcOrd="1" destOrd="0" parTransId="{44DC5A70-D64E-4427-8862-540630FFFA36}" sibTransId="{2683B1A9-FC8D-4556-9A16-7E3CA1F0E85A}"/>
    <dgm:cxn modelId="{F9A8B8B9-D9CF-41D7-B7E1-5FA340090F3E}" type="presOf" srcId="{40B25B60-0290-4041-854D-F35C291C1E15}" destId="{B915AEED-1D36-4018-9090-14B630AAF535}" srcOrd="1" destOrd="0" presId="urn:microsoft.com/office/officeart/2008/layout/HorizontalMultiLevelHierarchy"/>
    <dgm:cxn modelId="{20DD6890-CB40-42AE-B693-AFC5583EC765}" type="presOf" srcId="{0D6B9376-77F1-4CED-A3F2-2AD209D7BA2A}" destId="{C472B693-FE15-44FD-AF77-DA9AFA048A3A}" srcOrd="0" destOrd="0" presId="urn:microsoft.com/office/officeart/2008/layout/HorizontalMultiLevelHierarchy"/>
    <dgm:cxn modelId="{AAADFFFF-3C1C-4C47-A3E5-DBEAFBF84B44}" type="presOf" srcId="{0D6B9376-77F1-4CED-A3F2-2AD209D7BA2A}" destId="{A8FD6843-4B24-440F-993C-D5DF7A6DED53}" srcOrd="1" destOrd="0" presId="urn:microsoft.com/office/officeart/2008/layout/HorizontalMultiLevelHierarchy"/>
    <dgm:cxn modelId="{524E7F33-1BAD-4775-A9E3-B059925D59E3}" type="presOf" srcId="{BAC23DE1-5893-45B0-B3EA-1987C6C791A1}" destId="{E7BA4DBA-F82B-4C8B-A019-3D07DEC42307}" srcOrd="0" destOrd="0" presId="urn:microsoft.com/office/officeart/2008/layout/HorizontalMultiLevelHierarchy"/>
    <dgm:cxn modelId="{E4218863-90A8-4C08-9018-7212B675A34E}" type="presOf" srcId="{7CF74489-B040-4CB9-8278-AFA40B8E06FB}" destId="{7ADDB75F-9A68-4762-B1EB-F3450CA265AD}" srcOrd="0" destOrd="0" presId="urn:microsoft.com/office/officeart/2008/layout/HorizontalMultiLevelHierarchy"/>
    <dgm:cxn modelId="{DDFAF7C9-5965-4292-A07B-57C24949B9F3}" type="presOf" srcId="{7CF74489-B040-4CB9-8278-AFA40B8E06FB}" destId="{F4526EA6-0829-4302-842E-063C76965849}" srcOrd="1" destOrd="0" presId="urn:microsoft.com/office/officeart/2008/layout/HorizontalMultiLevelHierarchy"/>
    <dgm:cxn modelId="{7F7DDC4C-A5D1-495B-BB59-3CFDDF582731}" type="presOf" srcId="{B9EB35A8-4A10-4F4D-917A-AF78BB67BB63}" destId="{966C3624-9A31-4C67-8D51-D4B0BBAE4BCB}" srcOrd="1" destOrd="0" presId="urn:microsoft.com/office/officeart/2008/layout/HorizontalMultiLevelHierarchy"/>
    <dgm:cxn modelId="{636F1507-7E5C-4B27-9198-C3584AC93C51}" type="presOf" srcId="{60A44E1D-D423-44FF-BECF-8143F3246DC4}" destId="{397FD82D-2F42-4E53-BE77-AA2BB2560CEA}" srcOrd="0" destOrd="0" presId="urn:microsoft.com/office/officeart/2008/layout/HorizontalMultiLevelHierarchy"/>
    <dgm:cxn modelId="{3F250B0C-2C3B-4332-B379-702F7B0419C2}" type="presOf" srcId="{7A58C088-D453-4230-BA22-08BB03145BAB}" destId="{98B81E95-77C8-488C-AC5C-F2AD663341C6}" srcOrd="0" destOrd="0" presId="urn:microsoft.com/office/officeart/2008/layout/HorizontalMultiLevelHierarchy"/>
    <dgm:cxn modelId="{BDEDFC5D-2D5C-4337-9269-D0DE4A35BF1F}" type="presOf" srcId="{E83985B7-0BBD-4DE4-8381-E0183DF69B73}" destId="{CE076024-C20E-40F3-969E-4720F3C8002C}" srcOrd="0" destOrd="0" presId="urn:microsoft.com/office/officeart/2008/layout/HorizontalMultiLevelHierarchy"/>
    <dgm:cxn modelId="{8518E110-299D-4D36-8124-037A671838DE}" srcId="{F1F87467-7681-495E-850D-1B2C95F0E5CC}" destId="{6F24CC27-364F-416C-BC23-379D6B588691}" srcOrd="1" destOrd="0" parTransId="{BAC23DE1-5893-45B0-B3EA-1987C6C791A1}" sibTransId="{3CAA4450-F23B-4287-BC82-F6320EC878C5}"/>
    <dgm:cxn modelId="{31C54806-C4E4-4CCE-BA74-4522EDF356ED}" type="presOf" srcId="{B9EB35A8-4A10-4F4D-917A-AF78BB67BB63}" destId="{BF3E2F76-71D8-42D1-8731-E69214680B9E}" srcOrd="0" destOrd="0" presId="urn:microsoft.com/office/officeart/2008/layout/HorizontalMultiLevelHierarchy"/>
    <dgm:cxn modelId="{00A993DD-C4E3-4512-AA4F-1AB995D169EA}" type="presOf" srcId="{5E9AF285-B4AD-4999-A098-43A4E95E04E3}" destId="{A75A02D4-39DB-4A0D-9260-6AEC64E634D2}" srcOrd="1" destOrd="0" presId="urn:microsoft.com/office/officeart/2008/layout/HorizontalMultiLevelHierarchy"/>
    <dgm:cxn modelId="{2D7E7499-067D-40D6-9DF4-00899BAC2B3B}" srcId="{C35A37AE-21F0-47E3-A743-2E8C57D8EF9E}" destId="{ED77834F-0DBB-4C36-951E-735416A03760}" srcOrd="2" destOrd="0" parTransId="{0D6B9376-77F1-4CED-A3F2-2AD209D7BA2A}" sibTransId="{3B9ABB59-C05D-4067-BB46-174515FD4426}"/>
    <dgm:cxn modelId="{C6637ADC-B96B-4B14-A6CD-18B32A3206FB}" type="presOf" srcId="{8DCEE0EB-CE2C-4357-86BB-7E33B9D98ABD}" destId="{9852AA69-5B8D-4F56-AD28-B2FCF1EDB3CC}" srcOrd="1" destOrd="0" presId="urn:microsoft.com/office/officeart/2008/layout/HorizontalMultiLevelHierarchy"/>
    <dgm:cxn modelId="{E4F2A626-7DF1-48E6-A81C-48B64848FEC8}" srcId="{F1F87467-7681-495E-850D-1B2C95F0E5CC}" destId="{ED998202-D872-448D-B45A-7FB25D64C99E}" srcOrd="0" destOrd="0" parTransId="{BBF04E02-5B7D-4233-9A6B-5259F705FD62}" sibTransId="{2E2630BD-E667-4929-BF77-6489C1C70BEF}"/>
    <dgm:cxn modelId="{C41C9FDE-6079-49C9-95F1-2228A766A401}" type="presOf" srcId="{D3D1D109-060F-46F7-A5A0-2D0A07ABD5B1}" destId="{CCE4F508-6CA1-424E-9D4D-1BA18B66D15F}" srcOrd="0" destOrd="0" presId="urn:microsoft.com/office/officeart/2008/layout/HorizontalMultiLevelHierarchy"/>
    <dgm:cxn modelId="{C862F096-8074-4F95-BB36-AF12A9821968}" type="presParOf" srcId="{8988CB0C-0903-4893-B7AA-7E3EA904867B}" destId="{3E20152A-72D5-4756-8B12-08058FD79BAA}" srcOrd="0" destOrd="0" presId="urn:microsoft.com/office/officeart/2008/layout/HorizontalMultiLevelHierarchy"/>
    <dgm:cxn modelId="{69CF6169-2659-46A6-B620-F2CBCAB53401}" type="presParOf" srcId="{3E20152A-72D5-4756-8B12-08058FD79BAA}" destId="{F6E1595D-9CBB-4E5B-8757-56CF31399507}" srcOrd="0" destOrd="0" presId="urn:microsoft.com/office/officeart/2008/layout/HorizontalMultiLevelHierarchy"/>
    <dgm:cxn modelId="{616DD8E7-BFB7-4A8A-BC4A-5E3662AB9C47}" type="presParOf" srcId="{3E20152A-72D5-4756-8B12-08058FD79BAA}" destId="{89F19C07-E34D-408D-9D6E-BBD386EFE828}" srcOrd="1" destOrd="0" presId="urn:microsoft.com/office/officeart/2008/layout/HorizontalMultiLevelHierarchy"/>
    <dgm:cxn modelId="{267FED18-3EF8-47A0-B738-CA2A9DC9B2EF}" type="presParOf" srcId="{89F19C07-E34D-408D-9D6E-BBD386EFE828}" destId="{AEDDB148-9935-451D-8E80-19D20E81B57C}" srcOrd="0" destOrd="0" presId="urn:microsoft.com/office/officeart/2008/layout/HorizontalMultiLevelHierarchy"/>
    <dgm:cxn modelId="{7DF2EB50-CB2C-4CED-8BB8-EE8BE50A74F6}" type="presParOf" srcId="{AEDDB148-9935-451D-8E80-19D20E81B57C}" destId="{9030ECFD-693A-4440-968F-48CFCAF2E800}" srcOrd="0" destOrd="0" presId="urn:microsoft.com/office/officeart/2008/layout/HorizontalMultiLevelHierarchy"/>
    <dgm:cxn modelId="{9C9FA8A1-02BD-4473-86E5-64F040692C3E}" type="presParOf" srcId="{89F19C07-E34D-408D-9D6E-BBD386EFE828}" destId="{19F74DD5-7086-45E3-B2D9-609C9DBE6BE0}" srcOrd="1" destOrd="0" presId="urn:microsoft.com/office/officeart/2008/layout/HorizontalMultiLevelHierarchy"/>
    <dgm:cxn modelId="{6B2F5BCD-8BB3-4C64-B378-BF283CFA4E7F}" type="presParOf" srcId="{19F74DD5-7086-45E3-B2D9-609C9DBE6BE0}" destId="{668D6D1A-7898-4ABE-A038-C67C05B0B43D}" srcOrd="0" destOrd="0" presId="urn:microsoft.com/office/officeart/2008/layout/HorizontalMultiLevelHierarchy"/>
    <dgm:cxn modelId="{7503B9DF-1F1F-4FEC-B1C7-99B7A3DBFE56}" type="presParOf" srcId="{19F74DD5-7086-45E3-B2D9-609C9DBE6BE0}" destId="{3C971873-D575-49C6-BC0D-35B17995BE8A}" srcOrd="1" destOrd="0" presId="urn:microsoft.com/office/officeart/2008/layout/HorizontalMultiLevelHierarchy"/>
    <dgm:cxn modelId="{9EEFEEFE-FB90-4827-AD3C-9A1B2726143E}" type="presParOf" srcId="{3C971873-D575-49C6-BC0D-35B17995BE8A}" destId="{ED6CB65F-7FDE-4E26-8788-94491C4AD09A}" srcOrd="0" destOrd="0" presId="urn:microsoft.com/office/officeart/2008/layout/HorizontalMultiLevelHierarchy"/>
    <dgm:cxn modelId="{2FFA73F0-B90C-498C-85EE-8CF9387742B9}" type="presParOf" srcId="{ED6CB65F-7FDE-4E26-8788-94491C4AD09A}" destId="{B7BC051F-CCF7-4DCE-9FB0-16F14706FDCD}" srcOrd="0" destOrd="0" presId="urn:microsoft.com/office/officeart/2008/layout/HorizontalMultiLevelHierarchy"/>
    <dgm:cxn modelId="{75B72E4D-58FE-4498-A2ED-EE7C325C6466}" type="presParOf" srcId="{3C971873-D575-49C6-BC0D-35B17995BE8A}" destId="{E46A74E3-88C6-4869-93E1-3F0F28E31C09}" srcOrd="1" destOrd="0" presId="urn:microsoft.com/office/officeart/2008/layout/HorizontalMultiLevelHierarchy"/>
    <dgm:cxn modelId="{C4A7311D-D363-4AB3-81E8-23CCE4125849}" type="presParOf" srcId="{E46A74E3-88C6-4869-93E1-3F0F28E31C09}" destId="{2CC1455F-89B1-4F52-9943-0B55AFD42C47}" srcOrd="0" destOrd="0" presId="urn:microsoft.com/office/officeart/2008/layout/HorizontalMultiLevelHierarchy"/>
    <dgm:cxn modelId="{C9A5CB79-118C-43DE-826A-7FB993651706}" type="presParOf" srcId="{E46A74E3-88C6-4869-93E1-3F0F28E31C09}" destId="{BF7E90D5-88CB-4115-9151-D764E964D553}" srcOrd="1" destOrd="0" presId="urn:microsoft.com/office/officeart/2008/layout/HorizontalMultiLevelHierarchy"/>
    <dgm:cxn modelId="{62FE6ABB-267F-4EC5-93D8-9B2282AF3E75}" type="presParOf" srcId="{3C971873-D575-49C6-BC0D-35B17995BE8A}" destId="{BBDFD3C1-3083-4F61-AB20-AD758A726B44}" srcOrd="2" destOrd="0" presId="urn:microsoft.com/office/officeart/2008/layout/HorizontalMultiLevelHierarchy"/>
    <dgm:cxn modelId="{7BF2EB3D-B8F6-45D4-805C-4213E013AAC5}" type="presParOf" srcId="{BBDFD3C1-3083-4F61-AB20-AD758A726B44}" destId="{E9A93984-09D4-4347-9872-765D673D11EC}" srcOrd="0" destOrd="0" presId="urn:microsoft.com/office/officeart/2008/layout/HorizontalMultiLevelHierarchy"/>
    <dgm:cxn modelId="{8B4A96BB-AFF9-4984-B5DA-31A265E5D37C}" type="presParOf" srcId="{3C971873-D575-49C6-BC0D-35B17995BE8A}" destId="{908C71F8-0CF7-47F1-8659-E91FEC3C78F2}" srcOrd="3" destOrd="0" presId="urn:microsoft.com/office/officeart/2008/layout/HorizontalMultiLevelHierarchy"/>
    <dgm:cxn modelId="{E1D1C3CE-09E4-46C3-98F7-4171A0E07361}" type="presParOf" srcId="{908C71F8-0CF7-47F1-8659-E91FEC3C78F2}" destId="{53D0050F-7974-46E1-A111-E6A53F32F075}" srcOrd="0" destOrd="0" presId="urn:microsoft.com/office/officeart/2008/layout/HorizontalMultiLevelHierarchy"/>
    <dgm:cxn modelId="{C1DFDB57-D79A-4DD5-96B4-D46F62067388}" type="presParOf" srcId="{908C71F8-0CF7-47F1-8659-E91FEC3C78F2}" destId="{71BA8087-F2EE-4560-AC0F-56334DD87D92}" srcOrd="1" destOrd="0" presId="urn:microsoft.com/office/officeart/2008/layout/HorizontalMultiLevelHierarchy"/>
    <dgm:cxn modelId="{D7BCF372-B3AF-472C-89E0-77C3C4C819A2}" type="presParOf" srcId="{3C971873-D575-49C6-BC0D-35B17995BE8A}" destId="{C472B693-FE15-44FD-AF77-DA9AFA048A3A}" srcOrd="4" destOrd="0" presId="urn:microsoft.com/office/officeart/2008/layout/HorizontalMultiLevelHierarchy"/>
    <dgm:cxn modelId="{80C7CAA2-10A2-42F3-82C2-BAC1D9D3568B}" type="presParOf" srcId="{C472B693-FE15-44FD-AF77-DA9AFA048A3A}" destId="{A8FD6843-4B24-440F-993C-D5DF7A6DED53}" srcOrd="0" destOrd="0" presId="urn:microsoft.com/office/officeart/2008/layout/HorizontalMultiLevelHierarchy"/>
    <dgm:cxn modelId="{953BB536-3AF0-4507-9A48-6F41627EF316}" type="presParOf" srcId="{3C971873-D575-49C6-BC0D-35B17995BE8A}" destId="{666A5F81-3666-406C-A73F-007361E82D32}" srcOrd="5" destOrd="0" presId="urn:microsoft.com/office/officeart/2008/layout/HorizontalMultiLevelHierarchy"/>
    <dgm:cxn modelId="{86C02E46-CC43-41BB-A88C-C6DDFEF3FB9D}" type="presParOf" srcId="{666A5F81-3666-406C-A73F-007361E82D32}" destId="{1AD7A4C1-0279-4CCA-94F7-954BF1F26AF5}" srcOrd="0" destOrd="0" presId="urn:microsoft.com/office/officeart/2008/layout/HorizontalMultiLevelHierarchy"/>
    <dgm:cxn modelId="{3588B3D2-A2C6-4E32-8173-3670E4DEC794}" type="presParOf" srcId="{666A5F81-3666-406C-A73F-007361E82D32}" destId="{0FCF95A8-06BD-4A02-A9C1-F01EFB90B0E3}" srcOrd="1" destOrd="0" presId="urn:microsoft.com/office/officeart/2008/layout/HorizontalMultiLevelHierarchy"/>
    <dgm:cxn modelId="{69DE4B95-71CF-4C34-AE36-E41F034F2718}" type="presParOf" srcId="{3C971873-D575-49C6-BC0D-35B17995BE8A}" destId="{FB6EA02C-D9D6-486C-BE06-E4D5D0171047}" srcOrd="6" destOrd="0" presId="urn:microsoft.com/office/officeart/2008/layout/HorizontalMultiLevelHierarchy"/>
    <dgm:cxn modelId="{CA85C3B9-6284-43EB-B0B1-E0C5B26B083D}" type="presParOf" srcId="{FB6EA02C-D9D6-486C-BE06-E4D5D0171047}" destId="{E36B94D5-2DA2-4EA0-9A99-35EB004B5D46}" srcOrd="0" destOrd="0" presId="urn:microsoft.com/office/officeart/2008/layout/HorizontalMultiLevelHierarchy"/>
    <dgm:cxn modelId="{ECC1A90F-F8A4-4BA0-928D-10EC022F7404}" type="presParOf" srcId="{3C971873-D575-49C6-BC0D-35B17995BE8A}" destId="{46538DE3-215E-4A0F-AD29-88BD2BF0843C}" srcOrd="7" destOrd="0" presId="urn:microsoft.com/office/officeart/2008/layout/HorizontalMultiLevelHierarchy"/>
    <dgm:cxn modelId="{A87603EA-C95C-431C-9B9B-925F0281CEAA}" type="presParOf" srcId="{46538DE3-215E-4A0F-AD29-88BD2BF0843C}" destId="{CE076024-C20E-40F3-969E-4720F3C8002C}" srcOrd="0" destOrd="0" presId="urn:microsoft.com/office/officeart/2008/layout/HorizontalMultiLevelHierarchy"/>
    <dgm:cxn modelId="{610DDE7B-A7DF-4A69-AA45-E5886544EFBC}" type="presParOf" srcId="{46538DE3-215E-4A0F-AD29-88BD2BF0843C}" destId="{62A1C7A1-83DF-4F33-906E-A96654D8436D}" srcOrd="1" destOrd="0" presId="urn:microsoft.com/office/officeart/2008/layout/HorizontalMultiLevelHierarchy"/>
    <dgm:cxn modelId="{0C36B168-9E53-4D68-9ABA-BF7A51FC2919}" type="presParOf" srcId="{89F19C07-E34D-408D-9D6E-BBD386EFE828}" destId="{BF3E2F76-71D8-42D1-8731-E69214680B9E}" srcOrd="2" destOrd="0" presId="urn:microsoft.com/office/officeart/2008/layout/HorizontalMultiLevelHierarchy"/>
    <dgm:cxn modelId="{6C3C0B7F-05FE-430A-9BE9-BDE6D65FB37A}" type="presParOf" srcId="{BF3E2F76-71D8-42D1-8731-E69214680B9E}" destId="{966C3624-9A31-4C67-8D51-D4B0BBAE4BCB}" srcOrd="0" destOrd="0" presId="urn:microsoft.com/office/officeart/2008/layout/HorizontalMultiLevelHierarchy"/>
    <dgm:cxn modelId="{FE164667-9C84-4E29-B4F2-298134F79E24}" type="presParOf" srcId="{89F19C07-E34D-408D-9D6E-BBD386EFE828}" destId="{19B6C66E-AB97-47BC-9D56-977760E2A528}" srcOrd="3" destOrd="0" presId="urn:microsoft.com/office/officeart/2008/layout/HorizontalMultiLevelHierarchy"/>
    <dgm:cxn modelId="{2024A776-AEAF-4E97-AD90-52C6211E9FB8}" type="presParOf" srcId="{19B6C66E-AB97-47BC-9D56-977760E2A528}" destId="{98B81E95-77C8-488C-AC5C-F2AD663341C6}" srcOrd="0" destOrd="0" presId="urn:microsoft.com/office/officeart/2008/layout/HorizontalMultiLevelHierarchy"/>
    <dgm:cxn modelId="{A7E5FB4C-A9D6-4B0D-BC2A-22C5D59EAFBC}" type="presParOf" srcId="{19B6C66E-AB97-47BC-9D56-977760E2A528}" destId="{8FCDF965-5AAF-4A2F-AB74-2639787C4949}" srcOrd="1" destOrd="0" presId="urn:microsoft.com/office/officeart/2008/layout/HorizontalMultiLevelHierarchy"/>
    <dgm:cxn modelId="{7C39880E-0C04-409A-ABF9-FDA3D40C769F}" type="presParOf" srcId="{8FCDF965-5AAF-4A2F-AB74-2639787C4949}" destId="{B0DD802F-2567-4FD1-84E8-16ACA6045E30}" srcOrd="0" destOrd="0" presId="urn:microsoft.com/office/officeart/2008/layout/HorizontalMultiLevelHierarchy"/>
    <dgm:cxn modelId="{AA6C9374-7DF5-4F8F-BFAE-1A36D17ADA8A}" type="presParOf" srcId="{B0DD802F-2567-4FD1-84E8-16ACA6045E30}" destId="{B915AEED-1D36-4018-9090-14B630AAF535}" srcOrd="0" destOrd="0" presId="urn:microsoft.com/office/officeart/2008/layout/HorizontalMultiLevelHierarchy"/>
    <dgm:cxn modelId="{469BBDE7-6F66-4473-9688-712DE9B3AB07}" type="presParOf" srcId="{8FCDF965-5AAF-4A2F-AB74-2639787C4949}" destId="{AB322E1D-9CB3-47F4-AF6A-E34011D8EA23}" srcOrd="1" destOrd="0" presId="urn:microsoft.com/office/officeart/2008/layout/HorizontalMultiLevelHierarchy"/>
    <dgm:cxn modelId="{D729E30E-28AA-413F-AB08-F65E3C4A4E31}" type="presParOf" srcId="{AB322E1D-9CB3-47F4-AF6A-E34011D8EA23}" destId="{1ACE06D0-65C9-4EEE-87D7-24BC55438B41}" srcOrd="0" destOrd="0" presId="urn:microsoft.com/office/officeart/2008/layout/HorizontalMultiLevelHierarchy"/>
    <dgm:cxn modelId="{3485B25F-6688-4BC4-B8A4-B594D618E7E3}" type="presParOf" srcId="{AB322E1D-9CB3-47F4-AF6A-E34011D8EA23}" destId="{4D691189-AE87-48AC-8B2B-2D555470F4ED}" srcOrd="1" destOrd="0" presId="urn:microsoft.com/office/officeart/2008/layout/HorizontalMultiLevelHierarchy"/>
    <dgm:cxn modelId="{76020CD1-B283-4C01-B724-3492A6C407CE}" type="presParOf" srcId="{8FCDF965-5AAF-4A2F-AB74-2639787C4949}" destId="{D91A75A7-90CA-4D25-A582-74D08A10D663}" srcOrd="2" destOrd="0" presId="urn:microsoft.com/office/officeart/2008/layout/HorizontalMultiLevelHierarchy"/>
    <dgm:cxn modelId="{BA6D83A4-0AE6-4C70-8C44-C85542078CF1}" type="presParOf" srcId="{D91A75A7-90CA-4D25-A582-74D08A10D663}" destId="{9852AA69-5B8D-4F56-AD28-B2FCF1EDB3CC}" srcOrd="0" destOrd="0" presId="urn:microsoft.com/office/officeart/2008/layout/HorizontalMultiLevelHierarchy"/>
    <dgm:cxn modelId="{369A64A3-4233-4BCB-BBF2-B0567A8284F4}" type="presParOf" srcId="{8FCDF965-5AAF-4A2F-AB74-2639787C4949}" destId="{3E522EE2-4266-4B92-A922-17CFD7998346}" srcOrd="3" destOrd="0" presId="urn:microsoft.com/office/officeart/2008/layout/HorizontalMultiLevelHierarchy"/>
    <dgm:cxn modelId="{7ECD8A5E-FD78-47D0-A212-994CF5B45CC8}" type="presParOf" srcId="{3E522EE2-4266-4B92-A922-17CFD7998346}" destId="{392C7C3E-1769-49D3-B9D0-8B96FEEEE603}" srcOrd="0" destOrd="0" presId="urn:microsoft.com/office/officeart/2008/layout/HorizontalMultiLevelHierarchy"/>
    <dgm:cxn modelId="{2681BB8A-E139-4A22-B189-CF3FB4D84CC3}" type="presParOf" srcId="{3E522EE2-4266-4B92-A922-17CFD7998346}" destId="{62C080E7-9B0F-4524-AC79-27D8552028E9}" srcOrd="1" destOrd="0" presId="urn:microsoft.com/office/officeart/2008/layout/HorizontalMultiLevelHierarchy"/>
    <dgm:cxn modelId="{BDEFF181-E5FA-4FAC-9B19-559D337FC760}" type="presParOf" srcId="{89F19C07-E34D-408D-9D6E-BBD386EFE828}" destId="{869383E5-2927-43F2-8AAC-33DCD8A44DC4}" srcOrd="4" destOrd="0" presId="urn:microsoft.com/office/officeart/2008/layout/HorizontalMultiLevelHierarchy"/>
    <dgm:cxn modelId="{1A83EA89-099D-4243-BE46-83B3AC97502A}" type="presParOf" srcId="{869383E5-2927-43F2-8AAC-33DCD8A44DC4}" destId="{EB539B0D-083A-4914-83E6-53DAEC6D8477}" srcOrd="0" destOrd="0" presId="urn:microsoft.com/office/officeart/2008/layout/HorizontalMultiLevelHierarchy"/>
    <dgm:cxn modelId="{F898E62B-F885-4EDC-8BD8-B1BFFF7FB9B5}" type="presParOf" srcId="{89F19C07-E34D-408D-9D6E-BBD386EFE828}" destId="{51898A9E-1714-4D41-8576-85D89939C115}" srcOrd="5" destOrd="0" presId="urn:microsoft.com/office/officeart/2008/layout/HorizontalMultiLevelHierarchy"/>
    <dgm:cxn modelId="{3D55016E-72E6-40AF-B7FA-B559ED1E1672}" type="presParOf" srcId="{51898A9E-1714-4D41-8576-85D89939C115}" destId="{B2F73EA0-1162-447F-A0E1-62A1C8D6343B}" srcOrd="0" destOrd="0" presId="urn:microsoft.com/office/officeart/2008/layout/HorizontalMultiLevelHierarchy"/>
    <dgm:cxn modelId="{35843C2E-2F41-4185-A133-BB4997904401}" type="presParOf" srcId="{51898A9E-1714-4D41-8576-85D89939C115}" destId="{36A46874-9A5F-4EDA-ABB8-9FC3EB443C45}" srcOrd="1" destOrd="0" presId="urn:microsoft.com/office/officeart/2008/layout/HorizontalMultiLevelHierarchy"/>
    <dgm:cxn modelId="{CEE5DB30-4450-43E8-AE01-8965AD998BA3}" type="presParOf" srcId="{36A46874-9A5F-4EDA-ABB8-9FC3EB443C45}" destId="{E1224CF4-8BBA-4467-BA99-8FED53C421E3}" srcOrd="0" destOrd="0" presId="urn:microsoft.com/office/officeart/2008/layout/HorizontalMultiLevelHierarchy"/>
    <dgm:cxn modelId="{D4D6BE8F-6FFA-4132-9CC9-D12457EC621E}" type="presParOf" srcId="{E1224CF4-8BBA-4467-BA99-8FED53C421E3}" destId="{14609662-44DE-47BC-9748-AFD5657DF0A8}" srcOrd="0" destOrd="0" presId="urn:microsoft.com/office/officeart/2008/layout/HorizontalMultiLevelHierarchy"/>
    <dgm:cxn modelId="{8D544C8D-BDAD-4B8D-B5ED-8AAFE289FAF6}" type="presParOf" srcId="{36A46874-9A5F-4EDA-ABB8-9FC3EB443C45}" destId="{0D1E412F-CCAA-4A24-A8BF-9B979E6F09C7}" srcOrd="1" destOrd="0" presId="urn:microsoft.com/office/officeart/2008/layout/HorizontalMultiLevelHierarchy"/>
    <dgm:cxn modelId="{8855B6D9-507B-4C82-888A-831C012151E4}" type="presParOf" srcId="{0D1E412F-CCAA-4A24-A8BF-9B979E6F09C7}" destId="{6A93A3D7-F962-403A-84C4-7BDA925008E4}" srcOrd="0" destOrd="0" presId="urn:microsoft.com/office/officeart/2008/layout/HorizontalMultiLevelHierarchy"/>
    <dgm:cxn modelId="{C4D16769-04A0-415F-ADAD-C65EB8E7DC96}" type="presParOf" srcId="{0D1E412F-CCAA-4A24-A8BF-9B979E6F09C7}" destId="{AF24825F-F395-4FAE-85DB-FB97BA1EA32A}" srcOrd="1" destOrd="0" presId="urn:microsoft.com/office/officeart/2008/layout/HorizontalMultiLevelHierarchy"/>
    <dgm:cxn modelId="{831236DF-8D83-4B4F-BD1E-CA7297EC0761}" type="presParOf" srcId="{36A46874-9A5F-4EDA-ABB8-9FC3EB443C45}" destId="{E7BA4DBA-F82B-4C8B-A019-3D07DEC42307}" srcOrd="2" destOrd="0" presId="urn:microsoft.com/office/officeart/2008/layout/HorizontalMultiLevelHierarchy"/>
    <dgm:cxn modelId="{6961601D-AC37-490E-A572-39446DE168EC}" type="presParOf" srcId="{E7BA4DBA-F82B-4C8B-A019-3D07DEC42307}" destId="{849A1279-C3B9-4E7C-B248-BAB2767A5C14}" srcOrd="0" destOrd="0" presId="urn:microsoft.com/office/officeart/2008/layout/HorizontalMultiLevelHierarchy"/>
    <dgm:cxn modelId="{DB9D2583-1D5C-4AC7-B3B3-881AA849FB5A}" type="presParOf" srcId="{36A46874-9A5F-4EDA-ABB8-9FC3EB443C45}" destId="{5B4DB7D3-FA4D-49DE-9BAD-6ED00BD3AD4B}" srcOrd="3" destOrd="0" presId="urn:microsoft.com/office/officeart/2008/layout/HorizontalMultiLevelHierarchy"/>
    <dgm:cxn modelId="{73D7C34F-B04F-4A65-B726-9F0E7CDC5620}" type="presParOf" srcId="{5B4DB7D3-FA4D-49DE-9BAD-6ED00BD3AD4B}" destId="{E623F129-FE3B-4D65-A534-34FBB5562E97}" srcOrd="0" destOrd="0" presId="urn:microsoft.com/office/officeart/2008/layout/HorizontalMultiLevelHierarchy"/>
    <dgm:cxn modelId="{71D307D7-E4E4-4E32-A928-22897E59352F}" type="presParOf" srcId="{5B4DB7D3-FA4D-49DE-9BAD-6ED00BD3AD4B}" destId="{AA2D7353-5A85-4247-998C-3E8AF0FDD26A}" srcOrd="1" destOrd="0" presId="urn:microsoft.com/office/officeart/2008/layout/HorizontalMultiLevelHierarchy"/>
    <dgm:cxn modelId="{439D4CD8-7118-46F6-8BCA-BE518426CFE4}" type="presParOf" srcId="{36A46874-9A5F-4EDA-ABB8-9FC3EB443C45}" destId="{788AFFDE-4298-476F-ADBB-414567029B93}" srcOrd="4" destOrd="0" presId="urn:microsoft.com/office/officeart/2008/layout/HorizontalMultiLevelHierarchy"/>
    <dgm:cxn modelId="{1AA6F72C-1FC9-4C73-8F8C-D64DEB8A32E2}" type="presParOf" srcId="{788AFFDE-4298-476F-ADBB-414567029B93}" destId="{2EC7BFDF-D92B-4216-8426-624EB3220E6A}" srcOrd="0" destOrd="0" presId="urn:microsoft.com/office/officeart/2008/layout/HorizontalMultiLevelHierarchy"/>
    <dgm:cxn modelId="{B7E7482D-795E-4755-8CA8-BAC49BE376D2}" type="presParOf" srcId="{36A46874-9A5F-4EDA-ABB8-9FC3EB443C45}" destId="{3FB94E24-019D-477B-AEE5-D40A04C7C605}" srcOrd="5" destOrd="0" presId="urn:microsoft.com/office/officeart/2008/layout/HorizontalMultiLevelHierarchy"/>
    <dgm:cxn modelId="{8E92FF10-96D3-4B06-BB85-FCE0C033C11B}" type="presParOf" srcId="{3FB94E24-019D-477B-AEE5-D40A04C7C605}" destId="{397FD82D-2F42-4E53-BE77-AA2BB2560CEA}" srcOrd="0" destOrd="0" presId="urn:microsoft.com/office/officeart/2008/layout/HorizontalMultiLevelHierarchy"/>
    <dgm:cxn modelId="{C2AB429E-AD0B-4B7A-A4D7-7257C2747627}" type="presParOf" srcId="{3FB94E24-019D-477B-AEE5-D40A04C7C605}" destId="{125599C0-63BA-4899-8193-B58F4138F54B}" srcOrd="1" destOrd="0" presId="urn:microsoft.com/office/officeart/2008/layout/HorizontalMultiLevelHierarchy"/>
    <dgm:cxn modelId="{B811DC82-7777-49E2-B8E0-D49643B9E9EE}" type="presParOf" srcId="{36A46874-9A5F-4EDA-ABB8-9FC3EB443C45}" destId="{9000ABF3-BF6B-431B-8069-1BBF6F669A78}" srcOrd="6" destOrd="0" presId="urn:microsoft.com/office/officeart/2008/layout/HorizontalMultiLevelHierarchy"/>
    <dgm:cxn modelId="{A7925769-F58E-48DA-B215-952EA086AB73}" type="presParOf" srcId="{9000ABF3-BF6B-431B-8069-1BBF6F669A78}" destId="{D287A4E1-77F9-4A74-9EAC-5AFD445C9EE2}" srcOrd="0" destOrd="0" presId="urn:microsoft.com/office/officeart/2008/layout/HorizontalMultiLevelHierarchy"/>
    <dgm:cxn modelId="{3A43AA14-2601-482F-B478-C3D78D0FBD0E}" type="presParOf" srcId="{36A46874-9A5F-4EDA-ABB8-9FC3EB443C45}" destId="{32051FE3-5800-4BF7-818C-1D854F0487C8}" srcOrd="7" destOrd="0" presId="urn:microsoft.com/office/officeart/2008/layout/HorizontalMultiLevelHierarchy"/>
    <dgm:cxn modelId="{D9CA85E3-65F1-4D6E-A9F0-362B6D32BB2B}" type="presParOf" srcId="{32051FE3-5800-4BF7-818C-1D854F0487C8}" destId="{A4E4F999-7FA4-4EC1-9FB1-317646E36C94}" srcOrd="0" destOrd="0" presId="urn:microsoft.com/office/officeart/2008/layout/HorizontalMultiLevelHierarchy"/>
    <dgm:cxn modelId="{2AC88A82-6D25-4EAD-8FE3-6F680FE6D2AE}" type="presParOf" srcId="{32051FE3-5800-4BF7-818C-1D854F0487C8}" destId="{93B25692-FF13-4648-A4FA-4D224955E007}" srcOrd="1" destOrd="0" presId="urn:microsoft.com/office/officeart/2008/layout/HorizontalMultiLevelHierarchy"/>
    <dgm:cxn modelId="{3EDDA1AE-9ECA-4AD6-B975-5E69963EBAD8}" type="presParOf" srcId="{36A46874-9A5F-4EDA-ABB8-9FC3EB443C45}" destId="{A4D8255A-1BBC-428B-BCC5-C7A5F76BA2CF}" srcOrd="8" destOrd="0" presId="urn:microsoft.com/office/officeart/2008/layout/HorizontalMultiLevelHierarchy"/>
    <dgm:cxn modelId="{463BCBA4-0E5C-49D8-B33E-64272AE90247}" type="presParOf" srcId="{A4D8255A-1BBC-428B-BCC5-C7A5F76BA2CF}" destId="{A75A02D4-39DB-4A0D-9260-6AEC64E634D2}" srcOrd="0" destOrd="0" presId="urn:microsoft.com/office/officeart/2008/layout/HorizontalMultiLevelHierarchy"/>
    <dgm:cxn modelId="{313760AB-9E4F-488A-9BC8-59603270A411}" type="presParOf" srcId="{36A46874-9A5F-4EDA-ABB8-9FC3EB443C45}" destId="{2F1D94E3-21AA-4FB1-937C-B6864C934040}" srcOrd="9" destOrd="0" presId="urn:microsoft.com/office/officeart/2008/layout/HorizontalMultiLevelHierarchy"/>
    <dgm:cxn modelId="{134F522C-2DE1-4234-A1C1-99304BC260C9}" type="presParOf" srcId="{2F1D94E3-21AA-4FB1-937C-B6864C934040}" destId="{6BC4A73A-E55B-446C-89BC-5504CEDB5005}" srcOrd="0" destOrd="0" presId="urn:microsoft.com/office/officeart/2008/layout/HorizontalMultiLevelHierarchy"/>
    <dgm:cxn modelId="{DAEC3F63-1812-4A5B-98F6-3BE8F93350DA}" type="presParOf" srcId="{2F1D94E3-21AA-4FB1-937C-B6864C934040}" destId="{1588561A-DA39-47F8-81F5-26C159ED2722}" srcOrd="1" destOrd="0" presId="urn:microsoft.com/office/officeart/2008/layout/HorizontalMultiLevelHierarchy"/>
    <dgm:cxn modelId="{EDBB6307-38E2-4334-A554-4AF093B9F5CC}" type="presParOf" srcId="{89F19C07-E34D-408D-9D6E-BBD386EFE828}" destId="{7ADDB75F-9A68-4762-B1EB-F3450CA265AD}" srcOrd="6" destOrd="0" presId="urn:microsoft.com/office/officeart/2008/layout/HorizontalMultiLevelHierarchy"/>
    <dgm:cxn modelId="{ADDEE1B1-79F9-432E-8FB3-4BF3EA5DC585}" type="presParOf" srcId="{7ADDB75F-9A68-4762-B1EB-F3450CA265AD}" destId="{F4526EA6-0829-4302-842E-063C76965849}" srcOrd="0" destOrd="0" presId="urn:microsoft.com/office/officeart/2008/layout/HorizontalMultiLevelHierarchy"/>
    <dgm:cxn modelId="{8D0FFE2E-24D9-4BF7-B5A0-8D83E1944084}" type="presParOf" srcId="{89F19C07-E34D-408D-9D6E-BBD386EFE828}" destId="{4C6A9A9E-67E3-4411-B5C2-5BEB3B433F2A}" srcOrd="7" destOrd="0" presId="urn:microsoft.com/office/officeart/2008/layout/HorizontalMultiLevelHierarchy"/>
    <dgm:cxn modelId="{AC67F69A-768F-4171-A971-12D97118C820}" type="presParOf" srcId="{4C6A9A9E-67E3-4411-B5C2-5BEB3B433F2A}" destId="{CCE4F508-6CA1-424E-9D4D-1BA18B66D15F}" srcOrd="0" destOrd="0" presId="urn:microsoft.com/office/officeart/2008/layout/HorizontalMultiLevelHierarchy"/>
    <dgm:cxn modelId="{D6838FCB-243A-4842-9190-8DB572B4DB00}" type="presParOf" srcId="{4C6A9A9E-67E3-4411-B5C2-5BEB3B433F2A}" destId="{A348BCF3-BFA8-4F2B-A0F0-5170E684099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4A89FF-7898-455A-9476-296CB4AFDDEA}" type="doc">
      <dgm:prSet loTypeId="urn:microsoft.com/office/officeart/2005/8/layout/lProcess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E179AAD8-5894-4062-94E4-7724877AB24D}">
      <dgm:prSet custT="1"/>
      <dgm:spPr/>
      <dgm:t>
        <a:bodyPr/>
        <a:lstStyle/>
        <a:p>
          <a:r>
            <a:rPr lang="es-CO" sz="1400" dirty="0" smtClean="0"/>
            <a:t>Comité Técnico</a:t>
          </a:r>
          <a:endParaRPr lang="es-ES" sz="1400" dirty="0"/>
        </a:p>
      </dgm:t>
    </dgm:pt>
    <dgm:pt modelId="{0D1A635C-CCED-4585-920F-0B581D6B54EC}" type="parTrans" cxnId="{144B26DB-0C3F-4874-9298-D37A21ACDDF0}">
      <dgm:prSet/>
      <dgm:spPr/>
      <dgm:t>
        <a:bodyPr/>
        <a:lstStyle/>
        <a:p>
          <a:endParaRPr lang="es-ES"/>
        </a:p>
      </dgm:t>
    </dgm:pt>
    <dgm:pt modelId="{D5C96B90-0ED1-4642-8206-50C813CC617A}" type="sibTrans" cxnId="{144B26DB-0C3F-4874-9298-D37A21ACDDF0}">
      <dgm:prSet/>
      <dgm:spPr/>
      <dgm:t>
        <a:bodyPr/>
        <a:lstStyle/>
        <a:p>
          <a:endParaRPr lang="es-ES"/>
        </a:p>
      </dgm:t>
    </dgm:pt>
    <dgm:pt modelId="{AF96357C-D667-4831-B2D3-B963BB7163F9}">
      <dgm:prSet custT="1"/>
      <dgm:spPr/>
      <dgm:t>
        <a:bodyPr/>
        <a:lstStyle/>
        <a:p>
          <a:r>
            <a:rPr lang="es-CO" sz="1400" dirty="0" smtClean="0"/>
            <a:t>Comités Departamentales</a:t>
          </a:r>
        </a:p>
      </dgm:t>
    </dgm:pt>
    <dgm:pt modelId="{C7C66224-D6B9-4ED6-99C8-027C5A9FE0D6}" type="parTrans" cxnId="{3548B10F-9FA5-40D6-8AA9-F6C161B30DE1}">
      <dgm:prSet/>
      <dgm:spPr/>
      <dgm:t>
        <a:bodyPr/>
        <a:lstStyle/>
        <a:p>
          <a:endParaRPr lang="es-ES"/>
        </a:p>
      </dgm:t>
    </dgm:pt>
    <dgm:pt modelId="{DDDDE7C6-EC75-41A7-9A7A-4B7ACB015E9B}" type="sibTrans" cxnId="{3548B10F-9FA5-40D6-8AA9-F6C161B30DE1}">
      <dgm:prSet/>
      <dgm:spPr/>
      <dgm:t>
        <a:bodyPr/>
        <a:lstStyle/>
        <a:p>
          <a:endParaRPr lang="es-ES"/>
        </a:p>
      </dgm:t>
    </dgm:pt>
    <dgm:pt modelId="{32A4DDA6-5109-493E-A2E3-3FEF2E9867FB}">
      <dgm:prSet custT="1"/>
      <dgm:spPr/>
      <dgm:t>
        <a:bodyPr/>
        <a:lstStyle/>
        <a:p>
          <a:r>
            <a:rPr lang="es-ES" sz="2200" b="1" dirty="0" smtClean="0"/>
            <a:t>Instancias</a:t>
          </a:r>
          <a:endParaRPr lang="es-ES" sz="2200" b="1" dirty="0"/>
        </a:p>
      </dgm:t>
    </dgm:pt>
    <dgm:pt modelId="{CDE76864-46F4-45EB-B53E-83FA7618720B}" type="parTrans" cxnId="{6CCA44EB-C6BA-4F2C-810B-EA24A96768A1}">
      <dgm:prSet/>
      <dgm:spPr/>
      <dgm:t>
        <a:bodyPr/>
        <a:lstStyle/>
        <a:p>
          <a:endParaRPr lang="es-ES"/>
        </a:p>
      </dgm:t>
    </dgm:pt>
    <dgm:pt modelId="{55558184-6BBB-41BB-9608-9A810845E038}" type="sibTrans" cxnId="{6CCA44EB-C6BA-4F2C-810B-EA24A96768A1}">
      <dgm:prSet/>
      <dgm:spPr/>
      <dgm:t>
        <a:bodyPr/>
        <a:lstStyle/>
        <a:p>
          <a:endParaRPr lang="es-ES"/>
        </a:p>
      </dgm:t>
    </dgm:pt>
    <dgm:pt modelId="{1D3349DF-6109-4B1C-A8D7-8ECAD841D296}">
      <dgm:prSet custT="1"/>
      <dgm:spPr/>
      <dgm:t>
        <a:bodyPr/>
        <a:lstStyle/>
        <a:p>
          <a:r>
            <a:rPr lang="es-CO" sz="2200" b="1" dirty="0" smtClean="0"/>
            <a:t>Funcionamiento</a:t>
          </a:r>
          <a:r>
            <a:rPr lang="es-CO" sz="1400" dirty="0" smtClean="0"/>
            <a:t> </a:t>
          </a:r>
        </a:p>
      </dgm:t>
    </dgm:pt>
    <dgm:pt modelId="{A131577A-6B7B-4EC6-8F35-51A524064A8B}" type="parTrans" cxnId="{56CA1BCE-C410-470F-9131-8486B46FA0FE}">
      <dgm:prSet/>
      <dgm:spPr/>
      <dgm:t>
        <a:bodyPr/>
        <a:lstStyle/>
        <a:p>
          <a:endParaRPr lang="es-ES"/>
        </a:p>
      </dgm:t>
    </dgm:pt>
    <dgm:pt modelId="{2D3F180A-7B35-44C4-9F6B-A3EF8C8C5960}" type="sibTrans" cxnId="{56CA1BCE-C410-470F-9131-8486B46FA0FE}">
      <dgm:prSet/>
      <dgm:spPr/>
      <dgm:t>
        <a:bodyPr/>
        <a:lstStyle/>
        <a:p>
          <a:endParaRPr lang="es-ES"/>
        </a:p>
      </dgm:t>
    </dgm:pt>
    <dgm:pt modelId="{3FE734F8-1C73-4F69-96E6-A4F766B02591}">
      <dgm:prSet custT="1"/>
      <dgm:spPr/>
      <dgm:t>
        <a:bodyPr/>
        <a:lstStyle/>
        <a:p>
          <a:r>
            <a:rPr lang="es-CO" sz="1400" dirty="0" smtClean="0"/>
            <a:t>Forma ordinaria: cada 2 meses</a:t>
          </a:r>
        </a:p>
      </dgm:t>
    </dgm:pt>
    <dgm:pt modelId="{E701F9E0-411E-4786-9C03-4F9066324A5C}" type="parTrans" cxnId="{59E603A5-55EC-4241-88D1-84014724F4CF}">
      <dgm:prSet/>
      <dgm:spPr/>
      <dgm:t>
        <a:bodyPr/>
        <a:lstStyle/>
        <a:p>
          <a:endParaRPr lang="es-ES"/>
        </a:p>
      </dgm:t>
    </dgm:pt>
    <dgm:pt modelId="{9A7047DC-6E30-47B7-879C-D5FD9CCFE226}" type="sibTrans" cxnId="{59E603A5-55EC-4241-88D1-84014724F4CF}">
      <dgm:prSet/>
      <dgm:spPr/>
      <dgm:t>
        <a:bodyPr/>
        <a:lstStyle/>
        <a:p>
          <a:endParaRPr lang="es-ES"/>
        </a:p>
      </dgm:t>
    </dgm:pt>
    <dgm:pt modelId="{DB5792C0-B11C-49E0-92F2-A52B1414F2F5}">
      <dgm:prSet custT="1"/>
      <dgm:spPr/>
      <dgm:t>
        <a:bodyPr/>
        <a:lstStyle/>
        <a:p>
          <a:r>
            <a:rPr lang="es-CO" sz="1400" dirty="0" smtClean="0"/>
            <a:t>Forma extraordinaria cuantas veces sea necesario</a:t>
          </a:r>
        </a:p>
      </dgm:t>
    </dgm:pt>
    <dgm:pt modelId="{5EEEFC55-4D7B-4538-B09C-53D44D08FC18}" type="parTrans" cxnId="{98311720-A4CB-4428-97D9-992937827AE7}">
      <dgm:prSet/>
      <dgm:spPr/>
      <dgm:t>
        <a:bodyPr/>
        <a:lstStyle/>
        <a:p>
          <a:endParaRPr lang="es-ES"/>
        </a:p>
      </dgm:t>
    </dgm:pt>
    <dgm:pt modelId="{644B54D4-97AC-46AD-9376-CBCF6878EBDD}" type="sibTrans" cxnId="{98311720-A4CB-4428-97D9-992937827AE7}">
      <dgm:prSet/>
      <dgm:spPr/>
      <dgm:t>
        <a:bodyPr/>
        <a:lstStyle/>
        <a:p>
          <a:endParaRPr lang="es-ES"/>
        </a:p>
      </dgm:t>
    </dgm:pt>
    <dgm:pt modelId="{E710D98E-8BD9-4F85-8664-3352088A2D1F}">
      <dgm:prSet custT="1"/>
      <dgm:spPr/>
      <dgm:t>
        <a:bodyPr/>
        <a:lstStyle/>
        <a:p>
          <a:r>
            <a:rPr lang="es-CO" sz="1400" dirty="0" smtClean="0"/>
            <a:t>Preside Ministerio de Justicia y el Derecho</a:t>
          </a:r>
          <a:endParaRPr lang="es-ES" sz="1400" dirty="0"/>
        </a:p>
      </dgm:t>
    </dgm:pt>
    <dgm:pt modelId="{F63162EE-16E6-438A-A300-27024446411E}" type="parTrans" cxnId="{1068815C-4A83-4966-8A13-A238C3950CAA}">
      <dgm:prSet/>
      <dgm:spPr/>
      <dgm:t>
        <a:bodyPr/>
        <a:lstStyle/>
        <a:p>
          <a:endParaRPr lang="es-ES"/>
        </a:p>
      </dgm:t>
    </dgm:pt>
    <dgm:pt modelId="{1DC539F0-FDC2-438D-9793-EC9F2D8A7A39}" type="sibTrans" cxnId="{1068815C-4A83-4966-8A13-A238C3950CAA}">
      <dgm:prSet/>
      <dgm:spPr/>
      <dgm:t>
        <a:bodyPr/>
        <a:lstStyle/>
        <a:p>
          <a:endParaRPr lang="es-ES"/>
        </a:p>
      </dgm:t>
    </dgm:pt>
    <dgm:pt modelId="{BCA94553-D1D8-44A2-B689-C12D7E993127}">
      <dgm:prSet custT="1"/>
      <dgm:spPr/>
      <dgm:t>
        <a:bodyPr/>
        <a:lstStyle/>
        <a:p>
          <a:r>
            <a:rPr lang="es-CO" sz="1400" smtClean="0"/>
            <a:t>Preside </a:t>
          </a:r>
          <a:r>
            <a:rPr lang="es-CO" sz="1400" dirty="0" smtClean="0"/>
            <a:t>Gobernador del departamento</a:t>
          </a:r>
        </a:p>
      </dgm:t>
    </dgm:pt>
    <dgm:pt modelId="{6FB7980B-6BE5-4D7F-9D5D-8914CB2CB8F5}" type="parTrans" cxnId="{FB7DC955-C310-430A-AA04-D576D04CE97E}">
      <dgm:prSet/>
      <dgm:spPr/>
      <dgm:t>
        <a:bodyPr/>
        <a:lstStyle/>
        <a:p>
          <a:endParaRPr lang="es-ES"/>
        </a:p>
      </dgm:t>
    </dgm:pt>
    <dgm:pt modelId="{017D6F18-2403-4598-BC96-6362D7DDF014}" type="sibTrans" cxnId="{FB7DC955-C310-430A-AA04-D576D04CE97E}">
      <dgm:prSet/>
      <dgm:spPr/>
      <dgm:t>
        <a:bodyPr/>
        <a:lstStyle/>
        <a:p>
          <a:endParaRPr lang="es-ES"/>
        </a:p>
      </dgm:t>
    </dgm:pt>
    <dgm:pt modelId="{CAF7A382-04E5-437D-AC79-E19A48491D6E}" type="pres">
      <dgm:prSet presAssocID="{F84A89FF-7898-455A-9476-296CB4AFDDE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A7FC7C6-2F76-4B0E-BB9D-1C1E75117DB4}" type="pres">
      <dgm:prSet presAssocID="{32A4DDA6-5109-493E-A2E3-3FEF2E9867FB}" presName="compNode" presStyleCnt="0"/>
      <dgm:spPr/>
    </dgm:pt>
    <dgm:pt modelId="{D18006AC-E118-4CFE-AED6-564C62B8B78E}" type="pres">
      <dgm:prSet presAssocID="{32A4DDA6-5109-493E-A2E3-3FEF2E9867FB}" presName="aNode" presStyleLbl="bgShp" presStyleIdx="0" presStyleCnt="2"/>
      <dgm:spPr/>
      <dgm:t>
        <a:bodyPr/>
        <a:lstStyle/>
        <a:p>
          <a:endParaRPr lang="es-ES"/>
        </a:p>
      </dgm:t>
    </dgm:pt>
    <dgm:pt modelId="{7F2B12A8-2F75-493A-9648-824F8F37A381}" type="pres">
      <dgm:prSet presAssocID="{32A4DDA6-5109-493E-A2E3-3FEF2E9867FB}" presName="textNode" presStyleLbl="bgShp" presStyleIdx="0" presStyleCnt="2"/>
      <dgm:spPr/>
      <dgm:t>
        <a:bodyPr/>
        <a:lstStyle/>
        <a:p>
          <a:endParaRPr lang="es-ES"/>
        </a:p>
      </dgm:t>
    </dgm:pt>
    <dgm:pt modelId="{F35A50B8-76A4-4C61-9988-7CCA6246D66A}" type="pres">
      <dgm:prSet presAssocID="{32A4DDA6-5109-493E-A2E3-3FEF2E9867FB}" presName="compChildNode" presStyleCnt="0"/>
      <dgm:spPr/>
    </dgm:pt>
    <dgm:pt modelId="{8B12C27D-0E1B-4A23-A3C1-22858CB0BB75}" type="pres">
      <dgm:prSet presAssocID="{32A4DDA6-5109-493E-A2E3-3FEF2E9867FB}" presName="theInnerList" presStyleCnt="0"/>
      <dgm:spPr/>
    </dgm:pt>
    <dgm:pt modelId="{94E72664-7588-40D5-867D-193955C191AF}" type="pres">
      <dgm:prSet presAssocID="{E179AAD8-5894-4062-94E4-7724877AB24D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F95FB4-AE34-4C7D-8BE1-A1DE9F4F369E}" type="pres">
      <dgm:prSet presAssocID="{E179AAD8-5894-4062-94E4-7724877AB24D}" presName="aSpace2" presStyleCnt="0"/>
      <dgm:spPr/>
    </dgm:pt>
    <dgm:pt modelId="{9F50D67A-2D7A-431F-A07A-D36164518FB6}" type="pres">
      <dgm:prSet presAssocID="{AF96357C-D667-4831-B2D3-B963BB7163F9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192F10-5371-4273-82B5-4D117289A3C2}" type="pres">
      <dgm:prSet presAssocID="{32A4DDA6-5109-493E-A2E3-3FEF2E9867FB}" presName="aSpace" presStyleCnt="0"/>
      <dgm:spPr/>
    </dgm:pt>
    <dgm:pt modelId="{A351A031-0371-4D44-A35B-26BAB90AC7FF}" type="pres">
      <dgm:prSet presAssocID="{1D3349DF-6109-4B1C-A8D7-8ECAD841D296}" presName="compNode" presStyleCnt="0"/>
      <dgm:spPr/>
    </dgm:pt>
    <dgm:pt modelId="{2A3DF5FC-2EBB-4CB9-B272-B4CA2825428C}" type="pres">
      <dgm:prSet presAssocID="{1D3349DF-6109-4B1C-A8D7-8ECAD841D296}" presName="aNode" presStyleLbl="bgShp" presStyleIdx="1" presStyleCnt="2"/>
      <dgm:spPr/>
      <dgm:t>
        <a:bodyPr/>
        <a:lstStyle/>
        <a:p>
          <a:endParaRPr lang="es-ES"/>
        </a:p>
      </dgm:t>
    </dgm:pt>
    <dgm:pt modelId="{1A62B1CD-FA31-42EA-8A18-90CC6A35937E}" type="pres">
      <dgm:prSet presAssocID="{1D3349DF-6109-4B1C-A8D7-8ECAD841D296}" presName="textNode" presStyleLbl="bgShp" presStyleIdx="1" presStyleCnt="2"/>
      <dgm:spPr/>
      <dgm:t>
        <a:bodyPr/>
        <a:lstStyle/>
        <a:p>
          <a:endParaRPr lang="es-ES"/>
        </a:p>
      </dgm:t>
    </dgm:pt>
    <dgm:pt modelId="{8A674790-4ABE-4503-81B5-EDEF977F3667}" type="pres">
      <dgm:prSet presAssocID="{1D3349DF-6109-4B1C-A8D7-8ECAD841D296}" presName="compChildNode" presStyleCnt="0"/>
      <dgm:spPr/>
    </dgm:pt>
    <dgm:pt modelId="{8336FBE0-AE6E-4788-834D-471FE69DE3D9}" type="pres">
      <dgm:prSet presAssocID="{1D3349DF-6109-4B1C-A8D7-8ECAD841D296}" presName="theInnerList" presStyleCnt="0"/>
      <dgm:spPr/>
    </dgm:pt>
    <dgm:pt modelId="{E8918162-F7AE-4380-AB67-5AE0F286A764}" type="pres">
      <dgm:prSet presAssocID="{3FE734F8-1C73-4F69-96E6-A4F766B02591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535730-C596-482A-8EDA-B9A344F72B9B}" type="pres">
      <dgm:prSet presAssocID="{3FE734F8-1C73-4F69-96E6-A4F766B02591}" presName="aSpace2" presStyleCnt="0"/>
      <dgm:spPr/>
    </dgm:pt>
    <dgm:pt modelId="{94A14AED-2085-48F9-B6D6-3C4B06F6507E}" type="pres">
      <dgm:prSet presAssocID="{DB5792C0-B11C-49E0-92F2-A52B1414F2F5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C3A77AB-9997-4705-B6AC-2883F73943B3}" type="presOf" srcId="{E179AAD8-5894-4062-94E4-7724877AB24D}" destId="{94E72664-7588-40D5-867D-193955C191AF}" srcOrd="0" destOrd="0" presId="urn:microsoft.com/office/officeart/2005/8/layout/lProcess2"/>
    <dgm:cxn modelId="{FB7DC955-C310-430A-AA04-D576D04CE97E}" srcId="{AF96357C-D667-4831-B2D3-B963BB7163F9}" destId="{BCA94553-D1D8-44A2-B689-C12D7E993127}" srcOrd="0" destOrd="0" parTransId="{6FB7980B-6BE5-4D7F-9D5D-8914CB2CB8F5}" sibTransId="{017D6F18-2403-4598-BC96-6362D7DDF014}"/>
    <dgm:cxn modelId="{6CCA44EB-C6BA-4F2C-810B-EA24A96768A1}" srcId="{F84A89FF-7898-455A-9476-296CB4AFDDEA}" destId="{32A4DDA6-5109-493E-A2E3-3FEF2E9867FB}" srcOrd="0" destOrd="0" parTransId="{CDE76864-46F4-45EB-B53E-83FA7618720B}" sibTransId="{55558184-6BBB-41BB-9608-9A810845E038}"/>
    <dgm:cxn modelId="{F4E3AB48-9112-41FC-9DA4-0901212E8642}" type="presOf" srcId="{3FE734F8-1C73-4F69-96E6-A4F766B02591}" destId="{E8918162-F7AE-4380-AB67-5AE0F286A764}" srcOrd="0" destOrd="0" presId="urn:microsoft.com/office/officeart/2005/8/layout/lProcess2"/>
    <dgm:cxn modelId="{71FC576C-409B-491C-9FAD-D3FCBF15CDB0}" type="presOf" srcId="{32A4DDA6-5109-493E-A2E3-3FEF2E9867FB}" destId="{D18006AC-E118-4CFE-AED6-564C62B8B78E}" srcOrd="0" destOrd="0" presId="urn:microsoft.com/office/officeart/2005/8/layout/lProcess2"/>
    <dgm:cxn modelId="{56CA1BCE-C410-470F-9131-8486B46FA0FE}" srcId="{F84A89FF-7898-455A-9476-296CB4AFDDEA}" destId="{1D3349DF-6109-4B1C-A8D7-8ECAD841D296}" srcOrd="1" destOrd="0" parTransId="{A131577A-6B7B-4EC6-8F35-51A524064A8B}" sibTransId="{2D3F180A-7B35-44C4-9F6B-A3EF8C8C5960}"/>
    <dgm:cxn modelId="{4D4A3DF1-DC9D-44A2-A02E-81E2A9CD248C}" type="presOf" srcId="{1D3349DF-6109-4B1C-A8D7-8ECAD841D296}" destId="{2A3DF5FC-2EBB-4CB9-B272-B4CA2825428C}" srcOrd="0" destOrd="0" presId="urn:microsoft.com/office/officeart/2005/8/layout/lProcess2"/>
    <dgm:cxn modelId="{144B26DB-0C3F-4874-9298-D37A21ACDDF0}" srcId="{32A4DDA6-5109-493E-A2E3-3FEF2E9867FB}" destId="{E179AAD8-5894-4062-94E4-7724877AB24D}" srcOrd="0" destOrd="0" parTransId="{0D1A635C-CCED-4585-920F-0B581D6B54EC}" sibTransId="{D5C96B90-0ED1-4642-8206-50C813CC617A}"/>
    <dgm:cxn modelId="{3548B10F-9FA5-40D6-8AA9-F6C161B30DE1}" srcId="{32A4DDA6-5109-493E-A2E3-3FEF2E9867FB}" destId="{AF96357C-D667-4831-B2D3-B963BB7163F9}" srcOrd="1" destOrd="0" parTransId="{C7C66224-D6B9-4ED6-99C8-027C5A9FE0D6}" sibTransId="{DDDDE7C6-EC75-41A7-9A7A-4B7ACB015E9B}"/>
    <dgm:cxn modelId="{CF3D0652-B780-49B2-A05E-9EF03A493C2B}" type="presOf" srcId="{DB5792C0-B11C-49E0-92F2-A52B1414F2F5}" destId="{94A14AED-2085-48F9-B6D6-3C4B06F6507E}" srcOrd="0" destOrd="0" presId="urn:microsoft.com/office/officeart/2005/8/layout/lProcess2"/>
    <dgm:cxn modelId="{C2F6E24B-A3C8-4B53-B367-34C650B5030E}" type="presOf" srcId="{AF96357C-D667-4831-B2D3-B963BB7163F9}" destId="{9F50D67A-2D7A-431F-A07A-D36164518FB6}" srcOrd="0" destOrd="0" presId="urn:microsoft.com/office/officeart/2005/8/layout/lProcess2"/>
    <dgm:cxn modelId="{A5014897-FDB8-40A6-9678-F21100B8A22F}" type="presOf" srcId="{32A4DDA6-5109-493E-A2E3-3FEF2E9867FB}" destId="{7F2B12A8-2F75-493A-9648-824F8F37A381}" srcOrd="1" destOrd="0" presId="urn:microsoft.com/office/officeart/2005/8/layout/lProcess2"/>
    <dgm:cxn modelId="{50FBA7C8-71E2-4270-845E-D7D60C4CACB3}" type="presOf" srcId="{E710D98E-8BD9-4F85-8664-3352088A2D1F}" destId="{94E72664-7588-40D5-867D-193955C191AF}" srcOrd="0" destOrd="1" presId="urn:microsoft.com/office/officeart/2005/8/layout/lProcess2"/>
    <dgm:cxn modelId="{1068815C-4A83-4966-8A13-A238C3950CAA}" srcId="{E179AAD8-5894-4062-94E4-7724877AB24D}" destId="{E710D98E-8BD9-4F85-8664-3352088A2D1F}" srcOrd="0" destOrd="0" parTransId="{F63162EE-16E6-438A-A300-27024446411E}" sibTransId="{1DC539F0-FDC2-438D-9793-EC9F2D8A7A39}"/>
    <dgm:cxn modelId="{C9DA7C10-778E-4178-A6F2-0238299082B2}" type="presOf" srcId="{1D3349DF-6109-4B1C-A8D7-8ECAD841D296}" destId="{1A62B1CD-FA31-42EA-8A18-90CC6A35937E}" srcOrd="1" destOrd="0" presId="urn:microsoft.com/office/officeart/2005/8/layout/lProcess2"/>
    <dgm:cxn modelId="{CF909081-FBE9-4C99-9B8D-4E8D5E6BC9E5}" type="presOf" srcId="{F84A89FF-7898-455A-9476-296CB4AFDDEA}" destId="{CAF7A382-04E5-437D-AC79-E19A48491D6E}" srcOrd="0" destOrd="0" presId="urn:microsoft.com/office/officeart/2005/8/layout/lProcess2"/>
    <dgm:cxn modelId="{98311720-A4CB-4428-97D9-992937827AE7}" srcId="{1D3349DF-6109-4B1C-A8D7-8ECAD841D296}" destId="{DB5792C0-B11C-49E0-92F2-A52B1414F2F5}" srcOrd="1" destOrd="0" parTransId="{5EEEFC55-4D7B-4538-B09C-53D44D08FC18}" sibTransId="{644B54D4-97AC-46AD-9376-CBCF6878EBDD}"/>
    <dgm:cxn modelId="{59E603A5-55EC-4241-88D1-84014724F4CF}" srcId="{1D3349DF-6109-4B1C-A8D7-8ECAD841D296}" destId="{3FE734F8-1C73-4F69-96E6-A4F766B02591}" srcOrd="0" destOrd="0" parTransId="{E701F9E0-411E-4786-9C03-4F9066324A5C}" sibTransId="{9A7047DC-6E30-47B7-879C-D5FD9CCFE226}"/>
    <dgm:cxn modelId="{47EFF5CF-F681-48C0-93E0-162DB2C12FF2}" type="presOf" srcId="{BCA94553-D1D8-44A2-B689-C12D7E993127}" destId="{9F50D67A-2D7A-431F-A07A-D36164518FB6}" srcOrd="0" destOrd="1" presId="urn:microsoft.com/office/officeart/2005/8/layout/lProcess2"/>
    <dgm:cxn modelId="{336295C2-F7B7-4DB9-A016-8ED94463A25D}" type="presParOf" srcId="{CAF7A382-04E5-437D-AC79-E19A48491D6E}" destId="{8A7FC7C6-2F76-4B0E-BB9D-1C1E75117DB4}" srcOrd="0" destOrd="0" presId="urn:microsoft.com/office/officeart/2005/8/layout/lProcess2"/>
    <dgm:cxn modelId="{DF9A8FAF-37D0-4154-9692-568EFE966E9C}" type="presParOf" srcId="{8A7FC7C6-2F76-4B0E-BB9D-1C1E75117DB4}" destId="{D18006AC-E118-4CFE-AED6-564C62B8B78E}" srcOrd="0" destOrd="0" presId="urn:microsoft.com/office/officeart/2005/8/layout/lProcess2"/>
    <dgm:cxn modelId="{8DA153D1-4405-4900-8A67-B1952D918317}" type="presParOf" srcId="{8A7FC7C6-2F76-4B0E-BB9D-1C1E75117DB4}" destId="{7F2B12A8-2F75-493A-9648-824F8F37A381}" srcOrd="1" destOrd="0" presId="urn:microsoft.com/office/officeart/2005/8/layout/lProcess2"/>
    <dgm:cxn modelId="{39BE27E2-BF8D-49D1-82D9-EC8ADA0BDBA6}" type="presParOf" srcId="{8A7FC7C6-2F76-4B0E-BB9D-1C1E75117DB4}" destId="{F35A50B8-76A4-4C61-9988-7CCA6246D66A}" srcOrd="2" destOrd="0" presId="urn:microsoft.com/office/officeart/2005/8/layout/lProcess2"/>
    <dgm:cxn modelId="{B0095CF4-6CE7-4180-9D4C-A7B6CED851BB}" type="presParOf" srcId="{F35A50B8-76A4-4C61-9988-7CCA6246D66A}" destId="{8B12C27D-0E1B-4A23-A3C1-22858CB0BB75}" srcOrd="0" destOrd="0" presId="urn:microsoft.com/office/officeart/2005/8/layout/lProcess2"/>
    <dgm:cxn modelId="{4D1FA7A7-8A14-48C0-8A3A-6E99276378AA}" type="presParOf" srcId="{8B12C27D-0E1B-4A23-A3C1-22858CB0BB75}" destId="{94E72664-7588-40D5-867D-193955C191AF}" srcOrd="0" destOrd="0" presId="urn:microsoft.com/office/officeart/2005/8/layout/lProcess2"/>
    <dgm:cxn modelId="{63DE6C99-06E2-4AD5-AF42-F4FC0AE78432}" type="presParOf" srcId="{8B12C27D-0E1B-4A23-A3C1-22858CB0BB75}" destId="{85F95FB4-AE34-4C7D-8BE1-A1DE9F4F369E}" srcOrd="1" destOrd="0" presId="urn:microsoft.com/office/officeart/2005/8/layout/lProcess2"/>
    <dgm:cxn modelId="{25288110-DEB7-4F02-9F3F-CD939B8DFE58}" type="presParOf" srcId="{8B12C27D-0E1B-4A23-A3C1-22858CB0BB75}" destId="{9F50D67A-2D7A-431F-A07A-D36164518FB6}" srcOrd="2" destOrd="0" presId="urn:microsoft.com/office/officeart/2005/8/layout/lProcess2"/>
    <dgm:cxn modelId="{47C479B8-757F-48B7-B9B1-438AF5931741}" type="presParOf" srcId="{CAF7A382-04E5-437D-AC79-E19A48491D6E}" destId="{21192F10-5371-4273-82B5-4D117289A3C2}" srcOrd="1" destOrd="0" presId="urn:microsoft.com/office/officeart/2005/8/layout/lProcess2"/>
    <dgm:cxn modelId="{65A5BF45-D02F-4722-AD92-9FFCF56C2183}" type="presParOf" srcId="{CAF7A382-04E5-437D-AC79-E19A48491D6E}" destId="{A351A031-0371-4D44-A35B-26BAB90AC7FF}" srcOrd="2" destOrd="0" presId="urn:microsoft.com/office/officeart/2005/8/layout/lProcess2"/>
    <dgm:cxn modelId="{8BEA06F2-AA82-419B-9554-A314E52197EB}" type="presParOf" srcId="{A351A031-0371-4D44-A35B-26BAB90AC7FF}" destId="{2A3DF5FC-2EBB-4CB9-B272-B4CA2825428C}" srcOrd="0" destOrd="0" presId="urn:microsoft.com/office/officeart/2005/8/layout/lProcess2"/>
    <dgm:cxn modelId="{D9A69E6B-8575-422C-A500-CE449992C7D0}" type="presParOf" srcId="{A351A031-0371-4D44-A35B-26BAB90AC7FF}" destId="{1A62B1CD-FA31-42EA-8A18-90CC6A35937E}" srcOrd="1" destOrd="0" presId="urn:microsoft.com/office/officeart/2005/8/layout/lProcess2"/>
    <dgm:cxn modelId="{BF903B52-FCBC-4718-A600-D78EFCC68ECC}" type="presParOf" srcId="{A351A031-0371-4D44-A35B-26BAB90AC7FF}" destId="{8A674790-4ABE-4503-81B5-EDEF977F3667}" srcOrd="2" destOrd="0" presId="urn:microsoft.com/office/officeart/2005/8/layout/lProcess2"/>
    <dgm:cxn modelId="{3CF0DA4A-1DDF-4343-A36A-13F610B2B7CF}" type="presParOf" srcId="{8A674790-4ABE-4503-81B5-EDEF977F3667}" destId="{8336FBE0-AE6E-4788-834D-471FE69DE3D9}" srcOrd="0" destOrd="0" presId="urn:microsoft.com/office/officeart/2005/8/layout/lProcess2"/>
    <dgm:cxn modelId="{77AE1C42-0427-4A1F-9305-C55FB1C4A611}" type="presParOf" srcId="{8336FBE0-AE6E-4788-834D-471FE69DE3D9}" destId="{E8918162-F7AE-4380-AB67-5AE0F286A764}" srcOrd="0" destOrd="0" presId="urn:microsoft.com/office/officeart/2005/8/layout/lProcess2"/>
    <dgm:cxn modelId="{78800B0A-19BC-4086-AF3D-0C9A4260CC5E}" type="presParOf" srcId="{8336FBE0-AE6E-4788-834D-471FE69DE3D9}" destId="{E1535730-C596-482A-8EDA-B9A344F72B9B}" srcOrd="1" destOrd="0" presId="urn:microsoft.com/office/officeart/2005/8/layout/lProcess2"/>
    <dgm:cxn modelId="{9EE9F16D-3D49-40C3-B003-7B9F887147D8}" type="presParOf" srcId="{8336FBE0-AE6E-4788-834D-471FE69DE3D9}" destId="{94A14AED-2085-48F9-B6D6-3C4B06F6507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D7AFF0-3373-492E-BF37-39D880016449}" type="doc">
      <dgm:prSet loTypeId="urn:microsoft.com/office/officeart/2005/8/layout/h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76B39CC-AB6F-4291-80EF-5A5FEECE4B48}">
      <dgm:prSet phldrT="[Texto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sz="4800" b="1" dirty="0" smtClean="0"/>
            <a:t>SESIONES</a:t>
          </a:r>
          <a:endParaRPr lang="es-ES" sz="4800" b="1" dirty="0"/>
        </a:p>
      </dgm:t>
    </dgm:pt>
    <dgm:pt modelId="{4F5ED5F9-2A85-46B7-B07E-D19822ADD989}" type="parTrans" cxnId="{BF47AFB2-EB1B-491D-BF49-6185CFF3BDF5}">
      <dgm:prSet/>
      <dgm:spPr/>
      <dgm:t>
        <a:bodyPr/>
        <a:lstStyle/>
        <a:p>
          <a:endParaRPr lang="es-ES"/>
        </a:p>
      </dgm:t>
    </dgm:pt>
    <dgm:pt modelId="{7774886C-2730-4AC3-BF1A-7E65197D0E28}" type="sibTrans" cxnId="{BF47AFB2-EB1B-491D-BF49-6185CFF3BDF5}">
      <dgm:prSet/>
      <dgm:spPr/>
      <dgm:t>
        <a:bodyPr/>
        <a:lstStyle/>
        <a:p>
          <a:endParaRPr lang="es-ES"/>
        </a:p>
      </dgm:t>
    </dgm:pt>
    <dgm:pt modelId="{4CD2F794-978E-4111-BABF-25A3652DD083}">
      <dgm:prSet custT="1"/>
      <dgm:spPr>
        <a:solidFill>
          <a:schemeClr val="bg1">
            <a:alpha val="90000"/>
          </a:schemeClr>
        </a:solidFill>
        <a:ln w="19050"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2400" dirty="0" smtClean="0"/>
            <a:t>En forma ordinaria </a:t>
          </a:r>
          <a:r>
            <a:rPr lang="es-CO" sz="2400" b="1" dirty="0" smtClean="0"/>
            <a:t>cada dos (2) meses </a:t>
          </a:r>
          <a:r>
            <a:rPr lang="es-CO" sz="2400" dirty="0" smtClean="0"/>
            <a:t>por convocatoria de la Presidencia.</a:t>
          </a:r>
        </a:p>
      </dgm:t>
    </dgm:pt>
    <dgm:pt modelId="{07DFF631-5BD1-4075-AC84-0FE22680E961}" type="parTrans" cxnId="{AFA2CEE6-AB72-4512-9200-9E7B9FD3F7A8}">
      <dgm:prSet/>
      <dgm:spPr/>
      <dgm:t>
        <a:bodyPr/>
        <a:lstStyle/>
        <a:p>
          <a:endParaRPr lang="es-ES"/>
        </a:p>
      </dgm:t>
    </dgm:pt>
    <dgm:pt modelId="{C5BFF084-941C-42CE-A946-D2442F038272}" type="sibTrans" cxnId="{AFA2CEE6-AB72-4512-9200-9E7B9FD3F7A8}">
      <dgm:prSet/>
      <dgm:spPr/>
      <dgm:t>
        <a:bodyPr/>
        <a:lstStyle/>
        <a:p>
          <a:endParaRPr lang="es-ES"/>
        </a:p>
      </dgm:t>
    </dgm:pt>
    <dgm:pt modelId="{83298175-DD5D-4A9A-B892-E787765E2FC7}">
      <dgm:prSet custT="1"/>
      <dgm:spPr>
        <a:solidFill>
          <a:schemeClr val="bg1">
            <a:alpha val="90000"/>
          </a:schemeClr>
        </a:solidFill>
        <a:ln w="19050"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2400" dirty="0" smtClean="0"/>
            <a:t>En forma extraordinaria cuantas veces sea necesario, de acuerdo con la temática y la urgencia que demanden los temas a tratar.</a:t>
          </a:r>
          <a:endParaRPr lang="en-US" sz="2400" dirty="0"/>
        </a:p>
      </dgm:t>
    </dgm:pt>
    <dgm:pt modelId="{65447FFA-55A9-4748-814D-D21AFE62E840}" type="parTrans" cxnId="{520EA807-6A0A-4D41-8A96-4FF52A150516}">
      <dgm:prSet/>
      <dgm:spPr/>
      <dgm:t>
        <a:bodyPr/>
        <a:lstStyle/>
        <a:p>
          <a:endParaRPr lang="es-ES"/>
        </a:p>
      </dgm:t>
    </dgm:pt>
    <dgm:pt modelId="{C994A339-25F0-4931-A788-DBF84FC549ED}" type="sibTrans" cxnId="{520EA807-6A0A-4D41-8A96-4FF52A150516}">
      <dgm:prSet/>
      <dgm:spPr/>
      <dgm:t>
        <a:bodyPr/>
        <a:lstStyle/>
        <a:p>
          <a:endParaRPr lang="es-ES"/>
        </a:p>
      </dgm:t>
    </dgm:pt>
    <dgm:pt modelId="{C911E7B1-7C39-4CED-8EFA-7755D10EAA0B}">
      <dgm:prSet/>
      <dgm:spPr/>
      <dgm:t>
        <a:bodyPr/>
        <a:lstStyle/>
        <a:p>
          <a:r>
            <a:rPr lang="es-CO" b="1" dirty="0" smtClean="0"/>
            <a:t>QUORUM</a:t>
          </a:r>
          <a:endParaRPr lang="es-CO" dirty="0" smtClean="0"/>
        </a:p>
      </dgm:t>
    </dgm:pt>
    <dgm:pt modelId="{AE1311B7-F983-4148-B06A-58A70CE6F8B2}" type="parTrans" cxnId="{6E60E3F5-2BF8-491E-9DEC-9E7D4F319B26}">
      <dgm:prSet/>
      <dgm:spPr/>
      <dgm:t>
        <a:bodyPr/>
        <a:lstStyle/>
        <a:p>
          <a:endParaRPr lang="es-ES"/>
        </a:p>
      </dgm:t>
    </dgm:pt>
    <dgm:pt modelId="{64435D69-7D82-4E65-96D6-973027025A13}" type="sibTrans" cxnId="{6E60E3F5-2BF8-491E-9DEC-9E7D4F319B26}">
      <dgm:prSet/>
      <dgm:spPr/>
      <dgm:t>
        <a:bodyPr/>
        <a:lstStyle/>
        <a:p>
          <a:endParaRPr lang="es-ES"/>
        </a:p>
      </dgm:t>
    </dgm:pt>
    <dgm:pt modelId="{EF99DFAE-9B1A-452E-9286-9BB9E7B40209}">
      <dgm:prSet custT="1"/>
      <dgm:spPr>
        <a:solidFill>
          <a:schemeClr val="bg1">
            <a:alpha val="90000"/>
          </a:schemeClr>
        </a:solidFill>
        <a:ln w="19050">
          <a:solidFill>
            <a:schemeClr val="accent5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2800" dirty="0" smtClean="0"/>
            <a:t>Sesionará con la </a:t>
          </a:r>
          <a:r>
            <a:rPr lang="es-CO" sz="2800" b="1" dirty="0" smtClean="0"/>
            <a:t>mitad más uno</a:t>
          </a:r>
          <a:r>
            <a:rPr lang="es-CO" sz="2800" dirty="0" smtClean="0"/>
            <a:t> de sus integrantes, y las decisiones se adoptarán con el voto favorable de la mayoría de los asistentes.</a:t>
          </a:r>
          <a:endParaRPr lang="en-US" sz="2800" dirty="0"/>
        </a:p>
      </dgm:t>
    </dgm:pt>
    <dgm:pt modelId="{1672E724-FC20-4A11-BB2C-D2CDDE3B9605}" type="parTrans" cxnId="{C9F92F31-C96A-461B-BDD8-EA130B5F4769}">
      <dgm:prSet/>
      <dgm:spPr/>
      <dgm:t>
        <a:bodyPr/>
        <a:lstStyle/>
        <a:p>
          <a:endParaRPr lang="es-ES"/>
        </a:p>
      </dgm:t>
    </dgm:pt>
    <dgm:pt modelId="{A7C22A38-292A-49D6-913A-EFD4E6524687}" type="sibTrans" cxnId="{C9F92F31-C96A-461B-BDD8-EA130B5F4769}">
      <dgm:prSet/>
      <dgm:spPr/>
      <dgm:t>
        <a:bodyPr/>
        <a:lstStyle/>
        <a:p>
          <a:endParaRPr lang="es-ES"/>
        </a:p>
      </dgm:t>
    </dgm:pt>
    <dgm:pt modelId="{BC154718-0160-496D-B20A-AB91ABC65E15}">
      <dgm:prSet custT="1"/>
      <dgm:spPr>
        <a:solidFill>
          <a:schemeClr val="bg1">
            <a:alpha val="90000"/>
          </a:schemeClr>
        </a:solidFill>
        <a:ln w="19050"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endParaRPr lang="es-CO" sz="2400" dirty="0" smtClean="0"/>
        </a:p>
      </dgm:t>
    </dgm:pt>
    <dgm:pt modelId="{E0AE753C-15E2-4C6A-BEA6-5455AF84AF13}" type="parTrans" cxnId="{5A1DE404-832F-467D-BAC1-00B17F6160E7}">
      <dgm:prSet/>
      <dgm:spPr/>
      <dgm:t>
        <a:bodyPr/>
        <a:lstStyle/>
        <a:p>
          <a:endParaRPr lang="es-ES"/>
        </a:p>
      </dgm:t>
    </dgm:pt>
    <dgm:pt modelId="{DC08583E-E428-40AA-A565-48C94B15FE1B}" type="sibTrans" cxnId="{5A1DE404-832F-467D-BAC1-00B17F6160E7}">
      <dgm:prSet/>
      <dgm:spPr/>
      <dgm:t>
        <a:bodyPr/>
        <a:lstStyle/>
        <a:p>
          <a:endParaRPr lang="es-ES"/>
        </a:p>
      </dgm:t>
    </dgm:pt>
    <dgm:pt modelId="{E520C143-3D22-4FCD-8CDB-3DC2171427CF}" type="pres">
      <dgm:prSet presAssocID="{91D7AFF0-3373-492E-BF37-39D8800164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0C635B6-3508-4849-B153-23851F9B2257}" type="pres">
      <dgm:prSet presAssocID="{676B39CC-AB6F-4291-80EF-5A5FEECE4B48}" presName="composite" presStyleCnt="0"/>
      <dgm:spPr/>
    </dgm:pt>
    <dgm:pt modelId="{CEEBEBE8-92BF-4508-9643-D6C9CF06D9E5}" type="pres">
      <dgm:prSet presAssocID="{676B39CC-AB6F-4291-80EF-5A5FEECE4B4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9701BA-CFD4-4F32-BE26-397A0A840325}" type="pres">
      <dgm:prSet presAssocID="{676B39CC-AB6F-4291-80EF-5A5FEECE4B4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3BD9AB-EBB6-42E6-874A-67D4E3EFF83B}" type="pres">
      <dgm:prSet presAssocID="{7774886C-2730-4AC3-BF1A-7E65197D0E28}" presName="space" presStyleCnt="0"/>
      <dgm:spPr/>
    </dgm:pt>
    <dgm:pt modelId="{C79C1BAE-DE72-4D8C-B2C6-2AEB3565323F}" type="pres">
      <dgm:prSet presAssocID="{C911E7B1-7C39-4CED-8EFA-7755D10EAA0B}" presName="composite" presStyleCnt="0"/>
      <dgm:spPr/>
    </dgm:pt>
    <dgm:pt modelId="{6C7B757A-9234-493F-B7E3-C216BEF8236C}" type="pres">
      <dgm:prSet presAssocID="{C911E7B1-7C39-4CED-8EFA-7755D10EAA0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4F09BF-EE0D-4B83-9B89-6E5371FB8E2D}" type="pres">
      <dgm:prSet presAssocID="{C911E7B1-7C39-4CED-8EFA-7755D10EAA0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5434B2D-9C6B-4E9B-ACA7-E36E2E91D6A7}" type="presOf" srcId="{83298175-DD5D-4A9A-B892-E787765E2FC7}" destId="{E49701BA-CFD4-4F32-BE26-397A0A840325}" srcOrd="0" destOrd="2" presId="urn:microsoft.com/office/officeart/2005/8/layout/hList1"/>
    <dgm:cxn modelId="{90A0ABDC-4731-47AE-AA14-A59039A393B7}" type="presOf" srcId="{676B39CC-AB6F-4291-80EF-5A5FEECE4B48}" destId="{CEEBEBE8-92BF-4508-9643-D6C9CF06D9E5}" srcOrd="0" destOrd="0" presId="urn:microsoft.com/office/officeart/2005/8/layout/hList1"/>
    <dgm:cxn modelId="{D8082E65-4852-48BD-A2F6-67AEF0A4B58E}" type="presOf" srcId="{EF99DFAE-9B1A-452E-9286-9BB9E7B40209}" destId="{B84F09BF-EE0D-4B83-9B89-6E5371FB8E2D}" srcOrd="0" destOrd="0" presId="urn:microsoft.com/office/officeart/2005/8/layout/hList1"/>
    <dgm:cxn modelId="{9680ADDA-37AC-44B6-B24A-F9B93213D13F}" type="presOf" srcId="{C911E7B1-7C39-4CED-8EFA-7755D10EAA0B}" destId="{6C7B757A-9234-493F-B7E3-C216BEF8236C}" srcOrd="0" destOrd="0" presId="urn:microsoft.com/office/officeart/2005/8/layout/hList1"/>
    <dgm:cxn modelId="{ABE98DB2-3345-4974-9A6B-62DCCA7A7761}" type="presOf" srcId="{BC154718-0160-496D-B20A-AB91ABC65E15}" destId="{E49701BA-CFD4-4F32-BE26-397A0A840325}" srcOrd="0" destOrd="1" presId="urn:microsoft.com/office/officeart/2005/8/layout/hList1"/>
    <dgm:cxn modelId="{D065EFF1-551A-4D88-A010-1B1AA7DA1786}" type="presOf" srcId="{91D7AFF0-3373-492E-BF37-39D880016449}" destId="{E520C143-3D22-4FCD-8CDB-3DC2171427CF}" srcOrd="0" destOrd="0" presId="urn:microsoft.com/office/officeart/2005/8/layout/hList1"/>
    <dgm:cxn modelId="{AFA2CEE6-AB72-4512-9200-9E7B9FD3F7A8}" srcId="{676B39CC-AB6F-4291-80EF-5A5FEECE4B48}" destId="{4CD2F794-978E-4111-BABF-25A3652DD083}" srcOrd="0" destOrd="0" parTransId="{07DFF631-5BD1-4075-AC84-0FE22680E961}" sibTransId="{C5BFF084-941C-42CE-A946-D2442F038272}"/>
    <dgm:cxn modelId="{C9F92F31-C96A-461B-BDD8-EA130B5F4769}" srcId="{C911E7B1-7C39-4CED-8EFA-7755D10EAA0B}" destId="{EF99DFAE-9B1A-452E-9286-9BB9E7B40209}" srcOrd="0" destOrd="0" parTransId="{1672E724-FC20-4A11-BB2C-D2CDDE3B9605}" sibTransId="{A7C22A38-292A-49D6-913A-EFD4E6524687}"/>
    <dgm:cxn modelId="{5A1DE404-832F-467D-BAC1-00B17F6160E7}" srcId="{676B39CC-AB6F-4291-80EF-5A5FEECE4B48}" destId="{BC154718-0160-496D-B20A-AB91ABC65E15}" srcOrd="1" destOrd="0" parTransId="{E0AE753C-15E2-4C6A-BEA6-5455AF84AF13}" sibTransId="{DC08583E-E428-40AA-A565-48C94B15FE1B}"/>
    <dgm:cxn modelId="{520EA807-6A0A-4D41-8A96-4FF52A150516}" srcId="{676B39CC-AB6F-4291-80EF-5A5FEECE4B48}" destId="{83298175-DD5D-4A9A-B892-E787765E2FC7}" srcOrd="2" destOrd="0" parTransId="{65447FFA-55A9-4748-814D-D21AFE62E840}" sibTransId="{C994A339-25F0-4931-A788-DBF84FC549ED}"/>
    <dgm:cxn modelId="{BF47AFB2-EB1B-491D-BF49-6185CFF3BDF5}" srcId="{91D7AFF0-3373-492E-BF37-39D880016449}" destId="{676B39CC-AB6F-4291-80EF-5A5FEECE4B48}" srcOrd="0" destOrd="0" parTransId="{4F5ED5F9-2A85-46B7-B07E-D19822ADD989}" sibTransId="{7774886C-2730-4AC3-BF1A-7E65197D0E28}"/>
    <dgm:cxn modelId="{A1CE800B-D5EE-45AF-9C89-FE96FF82DBC8}" type="presOf" srcId="{4CD2F794-978E-4111-BABF-25A3652DD083}" destId="{E49701BA-CFD4-4F32-BE26-397A0A840325}" srcOrd="0" destOrd="0" presId="urn:microsoft.com/office/officeart/2005/8/layout/hList1"/>
    <dgm:cxn modelId="{6E60E3F5-2BF8-491E-9DEC-9E7D4F319B26}" srcId="{91D7AFF0-3373-492E-BF37-39D880016449}" destId="{C911E7B1-7C39-4CED-8EFA-7755D10EAA0B}" srcOrd="1" destOrd="0" parTransId="{AE1311B7-F983-4148-B06A-58A70CE6F8B2}" sibTransId="{64435D69-7D82-4E65-96D6-973027025A13}"/>
    <dgm:cxn modelId="{52FA4E73-0A14-4363-B69C-CA83CD921799}" type="presParOf" srcId="{E520C143-3D22-4FCD-8CDB-3DC2171427CF}" destId="{A0C635B6-3508-4849-B153-23851F9B2257}" srcOrd="0" destOrd="0" presId="urn:microsoft.com/office/officeart/2005/8/layout/hList1"/>
    <dgm:cxn modelId="{C83752E5-6DD4-41F1-83A0-C6AD31D82BF2}" type="presParOf" srcId="{A0C635B6-3508-4849-B153-23851F9B2257}" destId="{CEEBEBE8-92BF-4508-9643-D6C9CF06D9E5}" srcOrd="0" destOrd="0" presId="urn:microsoft.com/office/officeart/2005/8/layout/hList1"/>
    <dgm:cxn modelId="{D85F0276-5950-405C-A828-4ECD90F9E6E3}" type="presParOf" srcId="{A0C635B6-3508-4849-B153-23851F9B2257}" destId="{E49701BA-CFD4-4F32-BE26-397A0A840325}" srcOrd="1" destOrd="0" presId="urn:microsoft.com/office/officeart/2005/8/layout/hList1"/>
    <dgm:cxn modelId="{90128C1B-CA22-406D-811F-47122047A85E}" type="presParOf" srcId="{E520C143-3D22-4FCD-8CDB-3DC2171427CF}" destId="{7A3BD9AB-EBB6-42E6-874A-67D4E3EFF83B}" srcOrd="1" destOrd="0" presId="urn:microsoft.com/office/officeart/2005/8/layout/hList1"/>
    <dgm:cxn modelId="{C160B720-FC43-4674-AE2F-621C9C63ABA4}" type="presParOf" srcId="{E520C143-3D22-4FCD-8CDB-3DC2171427CF}" destId="{C79C1BAE-DE72-4D8C-B2C6-2AEB3565323F}" srcOrd="2" destOrd="0" presId="urn:microsoft.com/office/officeart/2005/8/layout/hList1"/>
    <dgm:cxn modelId="{F5C1E639-09BE-45CB-8910-06047F7D59DC}" type="presParOf" srcId="{C79C1BAE-DE72-4D8C-B2C6-2AEB3565323F}" destId="{6C7B757A-9234-493F-B7E3-C216BEF8236C}" srcOrd="0" destOrd="0" presId="urn:microsoft.com/office/officeart/2005/8/layout/hList1"/>
    <dgm:cxn modelId="{BB8495FD-3F22-4C3D-ACA4-D2D70244360A}" type="presParOf" srcId="{C79C1BAE-DE72-4D8C-B2C6-2AEB3565323F}" destId="{B84F09BF-EE0D-4B83-9B89-6E5371FB8E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DB75F-9A68-4762-B1EB-F3450CA265AD}">
      <dsp:nvSpPr>
        <dsp:cNvPr id="0" name=""/>
        <dsp:cNvSpPr/>
      </dsp:nvSpPr>
      <dsp:spPr>
        <a:xfrm>
          <a:off x="713229" y="2628198"/>
          <a:ext cx="210998" cy="1579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99" y="0"/>
              </a:lnTo>
              <a:lnTo>
                <a:pt x="105499" y="1579581"/>
              </a:lnTo>
              <a:lnTo>
                <a:pt x="210998" y="15795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778889" y="3378149"/>
        <a:ext cx="79680" cy="79680"/>
      </dsp:txXfrm>
    </dsp:sp>
    <dsp:sp modelId="{A4D8255A-1BBC-428B-BCC5-C7A5F76BA2CF}">
      <dsp:nvSpPr>
        <dsp:cNvPr id="0" name=""/>
        <dsp:cNvSpPr/>
      </dsp:nvSpPr>
      <dsp:spPr>
        <a:xfrm>
          <a:off x="2036313" y="3533448"/>
          <a:ext cx="220513" cy="840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840373"/>
              </a:lnTo>
              <a:lnTo>
                <a:pt x="220513" y="8403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4849" y="3931914"/>
        <a:ext cx="43441" cy="43441"/>
      </dsp:txXfrm>
    </dsp:sp>
    <dsp:sp modelId="{9000ABF3-BF6B-431B-8069-1BBF6F669A78}">
      <dsp:nvSpPr>
        <dsp:cNvPr id="0" name=""/>
        <dsp:cNvSpPr/>
      </dsp:nvSpPr>
      <dsp:spPr>
        <a:xfrm>
          <a:off x="2036313" y="3533448"/>
          <a:ext cx="220513" cy="420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420186"/>
              </a:lnTo>
              <a:lnTo>
                <a:pt x="220513" y="42018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4706" y="3731678"/>
        <a:ext cx="23726" cy="23726"/>
      </dsp:txXfrm>
    </dsp:sp>
    <dsp:sp modelId="{788AFFDE-4298-476F-ADBB-414567029B93}">
      <dsp:nvSpPr>
        <dsp:cNvPr id="0" name=""/>
        <dsp:cNvSpPr/>
      </dsp:nvSpPr>
      <dsp:spPr>
        <a:xfrm>
          <a:off x="2036313" y="3487728"/>
          <a:ext cx="2205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0513" y="4572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41057" y="3527935"/>
        <a:ext cx="11025" cy="11025"/>
      </dsp:txXfrm>
    </dsp:sp>
    <dsp:sp modelId="{E7BA4DBA-F82B-4C8B-A019-3D07DEC42307}">
      <dsp:nvSpPr>
        <dsp:cNvPr id="0" name=""/>
        <dsp:cNvSpPr/>
      </dsp:nvSpPr>
      <dsp:spPr>
        <a:xfrm>
          <a:off x="2036313" y="3113262"/>
          <a:ext cx="220513" cy="420186"/>
        </a:xfrm>
        <a:custGeom>
          <a:avLst/>
          <a:gdLst/>
          <a:ahLst/>
          <a:cxnLst/>
          <a:rect l="0" t="0" r="0" b="0"/>
          <a:pathLst>
            <a:path>
              <a:moveTo>
                <a:pt x="0" y="420186"/>
              </a:moveTo>
              <a:lnTo>
                <a:pt x="110256" y="420186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4706" y="3311492"/>
        <a:ext cx="23726" cy="23726"/>
      </dsp:txXfrm>
    </dsp:sp>
    <dsp:sp modelId="{E1224CF4-8BBA-4467-BA99-8FED53C421E3}">
      <dsp:nvSpPr>
        <dsp:cNvPr id="0" name=""/>
        <dsp:cNvSpPr/>
      </dsp:nvSpPr>
      <dsp:spPr>
        <a:xfrm>
          <a:off x="2036313" y="2693075"/>
          <a:ext cx="220513" cy="840373"/>
        </a:xfrm>
        <a:custGeom>
          <a:avLst/>
          <a:gdLst/>
          <a:ahLst/>
          <a:cxnLst/>
          <a:rect l="0" t="0" r="0" b="0"/>
          <a:pathLst>
            <a:path>
              <a:moveTo>
                <a:pt x="0" y="840373"/>
              </a:moveTo>
              <a:lnTo>
                <a:pt x="110256" y="840373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4849" y="3091541"/>
        <a:ext cx="43441" cy="43441"/>
      </dsp:txXfrm>
    </dsp:sp>
    <dsp:sp modelId="{869383E5-2927-43F2-8AAC-33DCD8A44DC4}">
      <dsp:nvSpPr>
        <dsp:cNvPr id="0" name=""/>
        <dsp:cNvSpPr/>
      </dsp:nvSpPr>
      <dsp:spPr>
        <a:xfrm>
          <a:off x="713229" y="2628198"/>
          <a:ext cx="220513" cy="905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905249"/>
              </a:lnTo>
              <a:lnTo>
                <a:pt x="220513" y="90524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800193" y="3057530"/>
        <a:ext cx="46586" cy="46586"/>
      </dsp:txXfrm>
    </dsp:sp>
    <dsp:sp modelId="{D91A75A7-90CA-4D25-A582-74D08A10D663}">
      <dsp:nvSpPr>
        <dsp:cNvPr id="0" name=""/>
        <dsp:cNvSpPr/>
      </dsp:nvSpPr>
      <dsp:spPr>
        <a:xfrm>
          <a:off x="2036313" y="2062795"/>
          <a:ext cx="220513" cy="210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210093"/>
              </a:lnTo>
              <a:lnTo>
                <a:pt x="220513" y="21009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8955" y="2160228"/>
        <a:ext cx="15228" cy="15228"/>
      </dsp:txXfrm>
    </dsp:sp>
    <dsp:sp modelId="{B0DD802F-2567-4FD1-84E8-16ACA6045E30}">
      <dsp:nvSpPr>
        <dsp:cNvPr id="0" name=""/>
        <dsp:cNvSpPr/>
      </dsp:nvSpPr>
      <dsp:spPr>
        <a:xfrm>
          <a:off x="2036313" y="1852702"/>
          <a:ext cx="220513" cy="210093"/>
        </a:xfrm>
        <a:custGeom>
          <a:avLst/>
          <a:gdLst/>
          <a:ahLst/>
          <a:cxnLst/>
          <a:rect l="0" t="0" r="0" b="0"/>
          <a:pathLst>
            <a:path>
              <a:moveTo>
                <a:pt x="0" y="210093"/>
              </a:moveTo>
              <a:lnTo>
                <a:pt x="110256" y="210093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8955" y="1950134"/>
        <a:ext cx="15228" cy="15228"/>
      </dsp:txXfrm>
    </dsp:sp>
    <dsp:sp modelId="{BF3E2F76-71D8-42D1-8731-E69214680B9E}">
      <dsp:nvSpPr>
        <dsp:cNvPr id="0" name=""/>
        <dsp:cNvSpPr/>
      </dsp:nvSpPr>
      <dsp:spPr>
        <a:xfrm>
          <a:off x="713229" y="2062795"/>
          <a:ext cx="220513" cy="565402"/>
        </a:xfrm>
        <a:custGeom>
          <a:avLst/>
          <a:gdLst/>
          <a:ahLst/>
          <a:cxnLst/>
          <a:rect l="0" t="0" r="0" b="0"/>
          <a:pathLst>
            <a:path>
              <a:moveTo>
                <a:pt x="0" y="565402"/>
              </a:moveTo>
              <a:lnTo>
                <a:pt x="110256" y="565402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808314" y="2330325"/>
        <a:ext cx="30344" cy="30344"/>
      </dsp:txXfrm>
    </dsp:sp>
    <dsp:sp modelId="{FB6EA02C-D9D6-486C-BE06-E4D5D0171047}">
      <dsp:nvSpPr>
        <dsp:cNvPr id="0" name=""/>
        <dsp:cNvSpPr/>
      </dsp:nvSpPr>
      <dsp:spPr>
        <a:xfrm>
          <a:off x="2036313" y="802236"/>
          <a:ext cx="220513" cy="630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630279"/>
              </a:lnTo>
              <a:lnTo>
                <a:pt x="220513" y="6302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9876" y="1100682"/>
        <a:ext cx="33387" cy="33387"/>
      </dsp:txXfrm>
    </dsp:sp>
    <dsp:sp modelId="{C472B693-FE15-44FD-AF77-DA9AFA048A3A}">
      <dsp:nvSpPr>
        <dsp:cNvPr id="0" name=""/>
        <dsp:cNvSpPr/>
      </dsp:nvSpPr>
      <dsp:spPr>
        <a:xfrm>
          <a:off x="2036313" y="802236"/>
          <a:ext cx="220513" cy="210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256" y="0"/>
              </a:lnTo>
              <a:lnTo>
                <a:pt x="110256" y="210093"/>
              </a:lnTo>
              <a:lnTo>
                <a:pt x="220513" y="21009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8955" y="899668"/>
        <a:ext cx="15228" cy="15228"/>
      </dsp:txXfrm>
    </dsp:sp>
    <dsp:sp modelId="{BBDFD3C1-3083-4F61-AB20-AD758A726B44}">
      <dsp:nvSpPr>
        <dsp:cNvPr id="0" name=""/>
        <dsp:cNvSpPr/>
      </dsp:nvSpPr>
      <dsp:spPr>
        <a:xfrm>
          <a:off x="2036313" y="592143"/>
          <a:ext cx="220513" cy="210093"/>
        </a:xfrm>
        <a:custGeom>
          <a:avLst/>
          <a:gdLst/>
          <a:ahLst/>
          <a:cxnLst/>
          <a:rect l="0" t="0" r="0" b="0"/>
          <a:pathLst>
            <a:path>
              <a:moveTo>
                <a:pt x="0" y="210093"/>
              </a:moveTo>
              <a:lnTo>
                <a:pt x="110256" y="210093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38955" y="689575"/>
        <a:ext cx="15228" cy="15228"/>
      </dsp:txXfrm>
    </dsp:sp>
    <dsp:sp modelId="{ED6CB65F-7FDE-4E26-8788-94491C4AD09A}">
      <dsp:nvSpPr>
        <dsp:cNvPr id="0" name=""/>
        <dsp:cNvSpPr/>
      </dsp:nvSpPr>
      <dsp:spPr>
        <a:xfrm>
          <a:off x="2036313" y="171956"/>
          <a:ext cx="220513" cy="630279"/>
        </a:xfrm>
        <a:custGeom>
          <a:avLst/>
          <a:gdLst/>
          <a:ahLst/>
          <a:cxnLst/>
          <a:rect l="0" t="0" r="0" b="0"/>
          <a:pathLst>
            <a:path>
              <a:moveTo>
                <a:pt x="0" y="630279"/>
              </a:moveTo>
              <a:lnTo>
                <a:pt x="110256" y="630279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129876" y="470402"/>
        <a:ext cx="33387" cy="33387"/>
      </dsp:txXfrm>
    </dsp:sp>
    <dsp:sp modelId="{AEDDB148-9935-451D-8E80-19D20E81B57C}">
      <dsp:nvSpPr>
        <dsp:cNvPr id="0" name=""/>
        <dsp:cNvSpPr/>
      </dsp:nvSpPr>
      <dsp:spPr>
        <a:xfrm>
          <a:off x="713229" y="802236"/>
          <a:ext cx="220513" cy="1825962"/>
        </a:xfrm>
        <a:custGeom>
          <a:avLst/>
          <a:gdLst/>
          <a:ahLst/>
          <a:cxnLst/>
          <a:rect l="0" t="0" r="0" b="0"/>
          <a:pathLst>
            <a:path>
              <a:moveTo>
                <a:pt x="0" y="1825962"/>
              </a:moveTo>
              <a:lnTo>
                <a:pt x="110256" y="1825962"/>
              </a:lnTo>
              <a:lnTo>
                <a:pt x="110256" y="0"/>
              </a:lnTo>
              <a:lnTo>
                <a:pt x="220513" y="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777506" y="1669236"/>
        <a:ext cx="91961" cy="91961"/>
      </dsp:txXfrm>
    </dsp:sp>
    <dsp:sp modelId="{F6E1595D-9CBB-4E5B-8757-56CF31399507}">
      <dsp:nvSpPr>
        <dsp:cNvPr id="0" name=""/>
        <dsp:cNvSpPr/>
      </dsp:nvSpPr>
      <dsp:spPr>
        <a:xfrm rot="16200000">
          <a:off x="-339447" y="2460124"/>
          <a:ext cx="1769206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100" kern="1200" dirty="0" smtClean="0"/>
            <a:t>Conformación </a:t>
          </a:r>
          <a:r>
            <a:rPr lang="es-CO" sz="2100" kern="1200" dirty="0" smtClean="0">
              <a:solidFill>
                <a:schemeClr val="accent2"/>
              </a:solidFill>
            </a:rPr>
            <a:t>*</a:t>
          </a:r>
          <a:endParaRPr lang="es-CO" sz="2100" kern="1200" dirty="0" smtClean="0"/>
        </a:p>
      </dsp:txBody>
      <dsp:txXfrm>
        <a:off x="-339447" y="2460124"/>
        <a:ext cx="1769206" cy="336149"/>
      </dsp:txXfrm>
    </dsp:sp>
    <dsp:sp modelId="{668D6D1A-7898-4ABE-A038-C67C05B0B43D}">
      <dsp:nvSpPr>
        <dsp:cNvPr id="0" name=""/>
        <dsp:cNvSpPr/>
      </dsp:nvSpPr>
      <dsp:spPr>
        <a:xfrm>
          <a:off x="933743" y="634161"/>
          <a:ext cx="1102569" cy="336149"/>
        </a:xfrm>
        <a:prstGeom prst="rect">
          <a:avLst/>
        </a:prstGeom>
        <a:solidFill>
          <a:srgbClr val="FFFBEF"/>
        </a:solidFill>
        <a:ln>
          <a:solidFill>
            <a:schemeClr val="accent4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 dirty="0" smtClean="0"/>
            <a:t>Ministros</a:t>
          </a:r>
        </a:p>
      </dsp:txBody>
      <dsp:txXfrm>
        <a:off x="933743" y="634161"/>
        <a:ext cx="1102569" cy="336149"/>
      </dsp:txXfrm>
    </dsp:sp>
    <dsp:sp modelId="{2CC1455F-89B1-4F52-9943-0B55AFD42C47}">
      <dsp:nvSpPr>
        <dsp:cNvPr id="0" name=""/>
        <dsp:cNvSpPr/>
      </dsp:nvSpPr>
      <dsp:spPr>
        <a:xfrm>
          <a:off x="2256827" y="3882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Justicia y del Derecho</a:t>
          </a:r>
          <a:endParaRPr lang="es-CO" sz="1400" kern="1200" dirty="0"/>
        </a:p>
      </dsp:txBody>
      <dsp:txXfrm>
        <a:off x="2256827" y="3882"/>
        <a:ext cx="4528892" cy="336149"/>
      </dsp:txXfrm>
    </dsp:sp>
    <dsp:sp modelId="{53D0050F-7974-46E1-A111-E6A53F32F075}">
      <dsp:nvSpPr>
        <dsp:cNvPr id="0" name=""/>
        <dsp:cNvSpPr/>
      </dsp:nvSpPr>
      <dsp:spPr>
        <a:xfrm>
          <a:off x="2256827" y="424068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Salud y </a:t>
          </a:r>
          <a:r>
            <a:rPr lang="es-CO" sz="1400" kern="1200" smtClean="0"/>
            <a:t>Protección Social</a:t>
          </a:r>
          <a:endParaRPr lang="es-CO" sz="1400" kern="1200" dirty="0"/>
        </a:p>
      </dsp:txBody>
      <dsp:txXfrm>
        <a:off x="2256827" y="424068"/>
        <a:ext cx="4528892" cy="336149"/>
      </dsp:txXfrm>
    </dsp:sp>
    <dsp:sp modelId="{1AD7A4C1-0279-4CCA-94F7-954BF1F26AF5}">
      <dsp:nvSpPr>
        <dsp:cNvPr id="0" name=""/>
        <dsp:cNvSpPr/>
      </dsp:nvSpPr>
      <dsp:spPr>
        <a:xfrm>
          <a:off x="2256827" y="844255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</a:t>
          </a:r>
          <a:r>
            <a:rPr lang="es-CO" sz="1400" kern="1200" smtClean="0"/>
            <a:t>Educación Nacional</a:t>
          </a:r>
          <a:endParaRPr lang="es-CO" sz="1400" kern="1200" dirty="0"/>
        </a:p>
      </dsp:txBody>
      <dsp:txXfrm>
        <a:off x="2256827" y="844255"/>
        <a:ext cx="4528892" cy="336149"/>
      </dsp:txXfrm>
    </dsp:sp>
    <dsp:sp modelId="{CE076024-C20E-40F3-969E-4720F3C8002C}">
      <dsp:nvSpPr>
        <dsp:cNvPr id="0" name=""/>
        <dsp:cNvSpPr/>
      </dsp:nvSpPr>
      <dsp:spPr>
        <a:xfrm>
          <a:off x="2256827" y="1264441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smtClean="0"/>
            <a:t>De Cultura</a:t>
          </a:r>
          <a:endParaRPr lang="es-CO" sz="1400" kern="1200" dirty="0"/>
        </a:p>
      </dsp:txBody>
      <dsp:txXfrm>
        <a:off x="2256827" y="1264441"/>
        <a:ext cx="4528892" cy="336149"/>
      </dsp:txXfrm>
    </dsp:sp>
    <dsp:sp modelId="{98B81E95-77C8-488C-AC5C-F2AD663341C6}">
      <dsp:nvSpPr>
        <dsp:cNvPr id="0" name=""/>
        <dsp:cNvSpPr/>
      </dsp:nvSpPr>
      <dsp:spPr>
        <a:xfrm>
          <a:off x="933743" y="1894721"/>
          <a:ext cx="1102569" cy="336149"/>
        </a:xfrm>
        <a:prstGeom prst="rect">
          <a:avLst/>
        </a:prstGeom>
        <a:solidFill>
          <a:srgbClr val="FFFBEF"/>
        </a:solidFill>
        <a:ln>
          <a:solidFill>
            <a:schemeClr val="accent4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Presidentes</a:t>
          </a:r>
          <a:endParaRPr lang="es-CO" sz="1400" b="1" kern="1200" dirty="0"/>
        </a:p>
      </dsp:txBody>
      <dsp:txXfrm>
        <a:off x="933743" y="1894721"/>
        <a:ext cx="1102569" cy="336149"/>
      </dsp:txXfrm>
    </dsp:sp>
    <dsp:sp modelId="{1ACE06D0-65C9-4EEE-87D7-24BC55438B41}">
      <dsp:nvSpPr>
        <dsp:cNvPr id="0" name=""/>
        <dsp:cNvSpPr/>
      </dsp:nvSpPr>
      <dsp:spPr>
        <a:xfrm>
          <a:off x="2256827" y="1684628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la Sala Administrativa del Consejo Superior de la Judicatura </a:t>
          </a:r>
          <a:endParaRPr lang="es-CO" sz="1400" kern="1200" dirty="0"/>
        </a:p>
      </dsp:txBody>
      <dsp:txXfrm>
        <a:off x="2256827" y="1684628"/>
        <a:ext cx="4528892" cy="336149"/>
      </dsp:txXfrm>
    </dsp:sp>
    <dsp:sp modelId="{392C7C3E-1769-49D3-B9D0-8B96FEEEE603}">
      <dsp:nvSpPr>
        <dsp:cNvPr id="0" name=""/>
        <dsp:cNvSpPr/>
      </dsp:nvSpPr>
      <dsp:spPr>
        <a:xfrm>
          <a:off x="2256827" y="2104814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la Sala Penal de la Corte Suprema de Justicia</a:t>
          </a:r>
          <a:endParaRPr lang="es-CO" sz="1400" kern="1200" dirty="0"/>
        </a:p>
      </dsp:txBody>
      <dsp:txXfrm>
        <a:off x="2256827" y="2104814"/>
        <a:ext cx="4528892" cy="336149"/>
      </dsp:txXfrm>
    </dsp:sp>
    <dsp:sp modelId="{B2F73EA0-1162-447F-A0E1-62A1C8D6343B}">
      <dsp:nvSpPr>
        <dsp:cNvPr id="0" name=""/>
        <dsp:cNvSpPr/>
      </dsp:nvSpPr>
      <dsp:spPr>
        <a:xfrm>
          <a:off x="933743" y="3365374"/>
          <a:ext cx="1102569" cy="336149"/>
        </a:xfrm>
        <a:prstGeom prst="rect">
          <a:avLst/>
        </a:prstGeom>
        <a:solidFill>
          <a:srgbClr val="FFFBEF"/>
        </a:solidFill>
        <a:ln>
          <a:solidFill>
            <a:schemeClr val="accent4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Directores</a:t>
          </a:r>
          <a:endParaRPr lang="es-CO" sz="1400" b="1" kern="1200" dirty="0"/>
        </a:p>
      </dsp:txBody>
      <dsp:txXfrm>
        <a:off x="933743" y="3365374"/>
        <a:ext cx="1102569" cy="336149"/>
      </dsp:txXfrm>
    </dsp:sp>
    <dsp:sp modelId="{6A93A3D7-F962-403A-84C4-7BDA925008E4}">
      <dsp:nvSpPr>
        <dsp:cNvPr id="0" name=""/>
        <dsp:cNvSpPr/>
      </dsp:nvSpPr>
      <dsp:spPr>
        <a:xfrm>
          <a:off x="2256827" y="2525001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Del ICBF</a:t>
          </a:r>
          <a:endParaRPr lang="es-CO" sz="1400" kern="1200" dirty="0"/>
        </a:p>
      </dsp:txBody>
      <dsp:txXfrm>
        <a:off x="2256827" y="2525001"/>
        <a:ext cx="4528892" cy="336149"/>
      </dsp:txXfrm>
    </dsp:sp>
    <dsp:sp modelId="{E623F129-FE3B-4D65-A534-34FBB5562E97}">
      <dsp:nvSpPr>
        <dsp:cNvPr id="0" name=""/>
        <dsp:cNvSpPr/>
      </dsp:nvSpPr>
      <dsp:spPr>
        <a:xfrm>
          <a:off x="2256827" y="2945187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Del Departamento Administrativo de Planeación Nacional</a:t>
          </a:r>
          <a:endParaRPr lang="es-CO" sz="1400" kern="1200" dirty="0"/>
        </a:p>
      </dsp:txBody>
      <dsp:txXfrm>
        <a:off x="2256827" y="2945187"/>
        <a:ext cx="4528892" cy="336149"/>
      </dsp:txXfrm>
    </dsp:sp>
    <dsp:sp modelId="{397FD82D-2F42-4E53-BE77-AA2BB2560CEA}">
      <dsp:nvSpPr>
        <dsp:cNvPr id="0" name=""/>
        <dsp:cNvSpPr/>
      </dsp:nvSpPr>
      <dsp:spPr>
        <a:xfrm>
          <a:off x="2256827" y="3365374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 la Policía Nacional</a:t>
          </a:r>
          <a:endParaRPr lang="es-CO" sz="1400" kern="1200" dirty="0"/>
        </a:p>
      </dsp:txBody>
      <dsp:txXfrm>
        <a:off x="2256827" y="3365374"/>
        <a:ext cx="4528892" cy="336149"/>
      </dsp:txXfrm>
    </dsp:sp>
    <dsp:sp modelId="{A4E4F999-7FA4-4EC1-9FB1-317646E36C94}">
      <dsp:nvSpPr>
        <dsp:cNvPr id="0" name=""/>
        <dsp:cNvSpPr/>
      </dsp:nvSpPr>
      <dsp:spPr>
        <a:xfrm>
          <a:off x="2256827" y="3785560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Del SENA</a:t>
          </a:r>
          <a:endParaRPr lang="es-CO" sz="1400" kern="1200" dirty="0"/>
        </a:p>
      </dsp:txBody>
      <dsp:txXfrm>
        <a:off x="2256827" y="3785560"/>
        <a:ext cx="4528892" cy="336149"/>
      </dsp:txXfrm>
    </dsp:sp>
    <dsp:sp modelId="{6BC4A73A-E55B-446C-89BC-5504CEDB5005}">
      <dsp:nvSpPr>
        <dsp:cNvPr id="0" name=""/>
        <dsp:cNvSpPr/>
      </dsp:nvSpPr>
      <dsp:spPr>
        <a:xfrm>
          <a:off x="2256827" y="4205747"/>
          <a:ext cx="4528892" cy="336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Del Sistema Nacional de Juventud</a:t>
          </a:r>
          <a:endParaRPr lang="es-CO" sz="1400" kern="1200" dirty="0"/>
        </a:p>
      </dsp:txBody>
      <dsp:txXfrm>
        <a:off x="2256827" y="4205747"/>
        <a:ext cx="4528892" cy="336149"/>
      </dsp:txXfrm>
    </dsp:sp>
    <dsp:sp modelId="{CCE4F508-6CA1-424E-9D4D-1BA18B66D15F}">
      <dsp:nvSpPr>
        <dsp:cNvPr id="0" name=""/>
        <dsp:cNvSpPr/>
      </dsp:nvSpPr>
      <dsp:spPr>
        <a:xfrm>
          <a:off x="924228" y="3789442"/>
          <a:ext cx="1102569" cy="836675"/>
        </a:xfrm>
        <a:prstGeom prst="rect">
          <a:avLst/>
        </a:prstGeom>
        <a:solidFill>
          <a:srgbClr val="FFFBEF"/>
        </a:solidFill>
        <a:ln>
          <a:solidFill>
            <a:schemeClr val="accent4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 dirty="0" smtClean="0"/>
            <a:t>El Fiscal General de la Nación</a:t>
          </a:r>
          <a:endParaRPr lang="es-CO" sz="1400" b="1" kern="1200" dirty="0"/>
        </a:p>
      </dsp:txBody>
      <dsp:txXfrm>
        <a:off x="924228" y="3789442"/>
        <a:ext cx="1102569" cy="836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006AC-E118-4CFE-AED6-564C62B8B78E}">
      <dsp:nvSpPr>
        <dsp:cNvPr id="0" name=""/>
        <dsp:cNvSpPr/>
      </dsp:nvSpPr>
      <dsp:spPr>
        <a:xfrm>
          <a:off x="2151" y="0"/>
          <a:ext cx="2069473" cy="47244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dirty="0" smtClean="0"/>
            <a:t>Instancias</a:t>
          </a:r>
          <a:endParaRPr lang="es-ES" sz="2200" b="1" kern="1200" dirty="0"/>
        </a:p>
      </dsp:txBody>
      <dsp:txXfrm>
        <a:off x="2151" y="0"/>
        <a:ext cx="2069473" cy="1417341"/>
      </dsp:txXfrm>
    </dsp:sp>
    <dsp:sp modelId="{94E72664-7588-40D5-867D-193955C191AF}">
      <dsp:nvSpPr>
        <dsp:cNvPr id="0" name=""/>
        <dsp:cNvSpPr/>
      </dsp:nvSpPr>
      <dsp:spPr>
        <a:xfrm>
          <a:off x="209098" y="1418725"/>
          <a:ext cx="1655579" cy="14244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Comité Técnico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400" kern="1200" dirty="0" smtClean="0"/>
            <a:t>Preside Ministerio de Justicia y el Derecho</a:t>
          </a:r>
          <a:endParaRPr lang="es-ES" sz="1400" kern="1200" dirty="0"/>
        </a:p>
      </dsp:txBody>
      <dsp:txXfrm>
        <a:off x="250820" y="1460447"/>
        <a:ext cx="1572135" cy="1341048"/>
      </dsp:txXfrm>
    </dsp:sp>
    <dsp:sp modelId="{9F50D67A-2D7A-431F-A07A-D36164518FB6}">
      <dsp:nvSpPr>
        <dsp:cNvPr id="0" name=""/>
        <dsp:cNvSpPr/>
      </dsp:nvSpPr>
      <dsp:spPr>
        <a:xfrm>
          <a:off x="209098" y="3062371"/>
          <a:ext cx="1655579" cy="14244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Comités Departamentales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400" kern="1200" smtClean="0"/>
            <a:t>Preside </a:t>
          </a:r>
          <a:r>
            <a:rPr lang="es-CO" sz="1400" kern="1200" dirty="0" smtClean="0"/>
            <a:t>Gobernador del departamento</a:t>
          </a:r>
        </a:p>
      </dsp:txBody>
      <dsp:txXfrm>
        <a:off x="250820" y="3104093"/>
        <a:ext cx="1572135" cy="1341048"/>
      </dsp:txXfrm>
    </dsp:sp>
    <dsp:sp modelId="{2A3DF5FC-2EBB-4CB9-B272-B4CA2825428C}">
      <dsp:nvSpPr>
        <dsp:cNvPr id="0" name=""/>
        <dsp:cNvSpPr/>
      </dsp:nvSpPr>
      <dsp:spPr>
        <a:xfrm>
          <a:off x="2226835" y="0"/>
          <a:ext cx="2069473" cy="47244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kern="1200" dirty="0" smtClean="0"/>
            <a:t>Funcionamiento</a:t>
          </a:r>
          <a:r>
            <a:rPr lang="es-CO" sz="1400" kern="1200" dirty="0" smtClean="0"/>
            <a:t> </a:t>
          </a:r>
        </a:p>
      </dsp:txBody>
      <dsp:txXfrm>
        <a:off x="2226835" y="0"/>
        <a:ext cx="2069473" cy="1417341"/>
      </dsp:txXfrm>
    </dsp:sp>
    <dsp:sp modelId="{E8918162-F7AE-4380-AB67-5AE0F286A764}">
      <dsp:nvSpPr>
        <dsp:cNvPr id="0" name=""/>
        <dsp:cNvSpPr/>
      </dsp:nvSpPr>
      <dsp:spPr>
        <a:xfrm>
          <a:off x="2433783" y="1418725"/>
          <a:ext cx="1655579" cy="14244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Forma ordinaria: cada 2 meses</a:t>
          </a:r>
        </a:p>
      </dsp:txBody>
      <dsp:txXfrm>
        <a:off x="2475505" y="1460447"/>
        <a:ext cx="1572135" cy="1341048"/>
      </dsp:txXfrm>
    </dsp:sp>
    <dsp:sp modelId="{94A14AED-2085-48F9-B6D6-3C4B06F6507E}">
      <dsp:nvSpPr>
        <dsp:cNvPr id="0" name=""/>
        <dsp:cNvSpPr/>
      </dsp:nvSpPr>
      <dsp:spPr>
        <a:xfrm>
          <a:off x="2433783" y="3062371"/>
          <a:ext cx="1655579" cy="14244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Forma extraordinaria cuantas veces sea necesario</a:t>
          </a:r>
        </a:p>
      </dsp:txBody>
      <dsp:txXfrm>
        <a:off x="2475505" y="3104093"/>
        <a:ext cx="1572135" cy="13410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BEBE8-92BF-4508-9643-D6C9CF06D9E5}">
      <dsp:nvSpPr>
        <dsp:cNvPr id="0" name=""/>
        <dsp:cNvSpPr/>
      </dsp:nvSpPr>
      <dsp:spPr>
        <a:xfrm>
          <a:off x="51" y="34534"/>
          <a:ext cx="4913783" cy="1555200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1376" tIns="195072" rIns="341376" bIns="195072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4800" b="1" kern="1200" dirty="0" smtClean="0"/>
            <a:t>SESIONES</a:t>
          </a:r>
          <a:endParaRPr lang="es-ES" sz="4800" b="1" kern="1200" dirty="0"/>
        </a:p>
      </dsp:txBody>
      <dsp:txXfrm>
        <a:off x="51" y="34534"/>
        <a:ext cx="4913783" cy="1555200"/>
      </dsp:txXfrm>
    </dsp:sp>
    <dsp:sp modelId="{E49701BA-CFD4-4F32-BE26-397A0A840325}">
      <dsp:nvSpPr>
        <dsp:cNvPr id="0" name=""/>
        <dsp:cNvSpPr/>
      </dsp:nvSpPr>
      <dsp:spPr>
        <a:xfrm>
          <a:off x="51" y="1589734"/>
          <a:ext cx="4913783" cy="3112830"/>
        </a:xfrm>
        <a:prstGeom prst="rect">
          <a:avLst/>
        </a:prstGeom>
        <a:solidFill>
          <a:schemeClr val="bg1">
            <a:alpha val="90000"/>
          </a:schemeClr>
        </a:solidFill>
        <a:ln w="1905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kern="1200" dirty="0" smtClean="0"/>
            <a:t>En forma ordinaria </a:t>
          </a:r>
          <a:r>
            <a:rPr lang="es-CO" sz="2400" b="1" kern="1200" dirty="0" smtClean="0"/>
            <a:t>cada dos (2) meses </a:t>
          </a:r>
          <a:r>
            <a:rPr lang="es-CO" sz="2400" kern="1200" dirty="0" smtClean="0"/>
            <a:t>por convocatoria de la Presidencia.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2400" kern="1200" dirty="0" smtClean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kern="1200" dirty="0" smtClean="0"/>
            <a:t>En forma extraordinaria cuantas veces sea necesario, de acuerdo con la temática y la urgencia que demanden los temas a tratar.</a:t>
          </a:r>
          <a:endParaRPr lang="en-US" sz="2400" kern="1200" dirty="0"/>
        </a:p>
      </dsp:txBody>
      <dsp:txXfrm>
        <a:off x="51" y="1589734"/>
        <a:ext cx="4913783" cy="3112830"/>
      </dsp:txXfrm>
    </dsp:sp>
    <dsp:sp modelId="{6C7B757A-9234-493F-B7E3-C216BEF8236C}">
      <dsp:nvSpPr>
        <dsp:cNvPr id="0" name=""/>
        <dsp:cNvSpPr/>
      </dsp:nvSpPr>
      <dsp:spPr>
        <a:xfrm>
          <a:off x="5601764" y="34534"/>
          <a:ext cx="4913783" cy="1555200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4048" tIns="219456" rIns="384048" bIns="219456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5400" b="1" kern="1200" dirty="0" smtClean="0"/>
            <a:t>QUORUM</a:t>
          </a:r>
          <a:endParaRPr lang="es-CO" sz="5400" kern="1200" dirty="0" smtClean="0"/>
        </a:p>
      </dsp:txBody>
      <dsp:txXfrm>
        <a:off x="5601764" y="34534"/>
        <a:ext cx="4913783" cy="1555200"/>
      </dsp:txXfrm>
    </dsp:sp>
    <dsp:sp modelId="{B84F09BF-EE0D-4B83-9B89-6E5371FB8E2D}">
      <dsp:nvSpPr>
        <dsp:cNvPr id="0" name=""/>
        <dsp:cNvSpPr/>
      </dsp:nvSpPr>
      <dsp:spPr>
        <a:xfrm>
          <a:off x="5601764" y="1589734"/>
          <a:ext cx="4913783" cy="3112830"/>
        </a:xfrm>
        <a:prstGeom prst="rect">
          <a:avLst/>
        </a:prstGeom>
        <a:solidFill>
          <a:schemeClr val="bg1">
            <a:alpha val="90000"/>
          </a:schemeClr>
        </a:solidFill>
        <a:ln w="19050" cap="flat" cmpd="sng" algn="ctr">
          <a:solidFill>
            <a:schemeClr val="accent5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800" kern="1200" dirty="0" smtClean="0"/>
            <a:t>Sesionará con la </a:t>
          </a:r>
          <a:r>
            <a:rPr lang="es-CO" sz="2800" b="1" kern="1200" dirty="0" smtClean="0"/>
            <a:t>mitad más uno</a:t>
          </a:r>
          <a:r>
            <a:rPr lang="es-CO" sz="2800" kern="1200" dirty="0" smtClean="0"/>
            <a:t> de sus integrantes, y las decisiones se adoptarán con el voto favorable de la mayoría de los asistentes.</a:t>
          </a:r>
          <a:endParaRPr lang="en-US" sz="2800" kern="1200" dirty="0"/>
        </a:p>
      </dsp:txBody>
      <dsp:txXfrm>
        <a:off x="5601764" y="1589734"/>
        <a:ext cx="4913783" cy="3112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F6BD30-483B-4870-83C1-CA4247DA5124}" type="datetimeFigureOut">
              <a:rPr lang="es-CO" smtClean="0"/>
              <a:t>27/04/2018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EB07F6-3DEA-4D61-97F9-701155568585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63323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CB3A4A-848D-413F-A215-39AC1530E5E1}" type="datetimeFigureOut">
              <a:rPr lang="es-ES" smtClean="0"/>
              <a:t>27/04/2018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D1BCD5-092B-44E2-AA87-B0FB5E9BB58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466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 smtClean="0"/>
              <a:t>Art 1 Crear el Comité de Coordinación Distrital de RPA, como instancia de coordinación y articulación interinstitucional, intersectorial e </a:t>
            </a:r>
            <a:r>
              <a:rPr lang="es-CO" dirty="0" err="1" smtClean="0"/>
              <a:t>intersistemaica</a:t>
            </a:r>
            <a:r>
              <a:rPr lang="es-CO" dirty="0" smtClean="0"/>
              <a:t> a nivel Distrital y entre el Distrito y la Nación, para la fijación de parámetros técnicos ene l diseño, ejecución y evaluación de la política publica de infancia y adolescencia al interior del Distrito Capital</a:t>
            </a:r>
            <a:endParaRPr lang="en-US" dirty="0" smtClean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1BCD5-092B-44E2-AA87-B0FB5E9BB58B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9061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1BCD5-092B-44E2-AA87-B0FB5E9BB58B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6227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1BCD5-092B-44E2-AA87-B0FB5E9BB58B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6741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1BCD5-092B-44E2-AA87-B0FB5E9BB58B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984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CBD2-EF92-4AE9-9A3A-1A97D909C7D7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597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FCD3-E3C2-4CE7-A8B3-59FBB4B2225E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471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7672-F321-4FF3-AAEE-2D8F9F43CD74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813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8247"/>
            <a:ext cx="10515600" cy="976787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0083C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9473"/>
            <a:ext cx="10515600" cy="4737490"/>
          </a:xfrm>
        </p:spPr>
        <p:txBody>
          <a:bodyPr>
            <a:normAutofit/>
          </a:bodyPr>
          <a:lstStyle>
            <a:lvl1pPr marL="228600" indent="-228600"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v"/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accent1">
                  <a:lumMod val="50000"/>
                </a:schemeClr>
              </a:buClr>
              <a:buSzPct val="80000"/>
              <a:buFont typeface="Courier New" panose="02070309020205020404" pitchFamily="49" charset="0"/>
              <a:buChar char="o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B46-7434-459E-BB77-68C27058F1CC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10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0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E679-1BDB-4F31-B0D8-6B246BF3A5C2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10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9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B12EC-3C1A-4FD1-ABCC-09D01611AE68}" type="datetime1">
              <a:rPr lang="es-ES" smtClean="0"/>
              <a:t>27/04/2018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  <p:pic>
        <p:nvPicPr>
          <p:cNvPr id="10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11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21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F57E-272C-4A8E-818F-ED4E9BE54121}" type="datetime1">
              <a:rPr lang="es-ES" smtClean="0"/>
              <a:t>27/04/2018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  <p:pic>
        <p:nvPicPr>
          <p:cNvPr id="13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14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5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37F6-8D8B-4078-85CA-A6B057F3FD70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8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9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22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1E58-EA23-4455-A648-74842A752337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7" name="6 Imagen" descr="fondopre-3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1" y="6135328"/>
            <a:ext cx="9143999" cy="722671"/>
          </a:xfrm>
          <a:prstGeom prst="rect">
            <a:avLst/>
          </a:prstGeom>
        </p:spPr>
      </p:pic>
      <p:pic>
        <p:nvPicPr>
          <p:cNvPr id="8" name="6 Imagen" descr="fondopre-35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0580"/>
            <a:ext cx="3908323" cy="7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48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BB6F-2105-484B-B913-8DCEE02C862C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914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0AEF-1BDA-48B9-B358-037F9E9431EE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46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A3922-D735-4CF0-89C7-7648EF05E00B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CCD1C-D376-46A5-AE3A-1FD6B05E57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059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0" y="1054100"/>
            <a:ext cx="12192000" cy="1701800"/>
          </a:xfrm>
          <a:prstGeom prst="rect">
            <a:avLst/>
          </a:prstGeom>
          <a:solidFill>
            <a:srgbClr val="038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E1E9-FEF9-403E-B446-F56A0723923A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1</a:t>
            </a:fld>
            <a:endParaRPr lang="es-ES" dirty="0"/>
          </a:p>
        </p:txBody>
      </p:sp>
      <p:pic>
        <p:nvPicPr>
          <p:cNvPr id="8" name="Shape 15" descr="Fondo-01.jpg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97631" y="6175169"/>
            <a:ext cx="1436914" cy="6828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38200" y="1155700"/>
            <a:ext cx="10515600" cy="146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DECRETO </a:t>
            </a:r>
            <a:r>
              <a:rPr lang="es-CO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DISTRITAL 420</a:t>
            </a:r>
            <a:endParaRPr lang="es-CO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O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O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O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 de agosto de 2017</a:t>
            </a:r>
            <a:endParaRPr lang="es-CO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838200" y="3862439"/>
            <a:ext cx="10515600" cy="1710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dirty="0" smtClean="0"/>
              <a:t>Por medio del cual se crea el </a:t>
            </a:r>
            <a:r>
              <a:rPr lang="es-CO" b="1" u="sng" dirty="0" smtClean="0"/>
              <a:t>Comité de Coordinación Distrital de Responsabilidad Penal para Adolescentes</a:t>
            </a:r>
            <a:r>
              <a:rPr lang="es-CO" dirty="0" smtClean="0"/>
              <a:t> y se dictan otras disposiciones</a:t>
            </a:r>
          </a:p>
          <a:p>
            <a:endParaRPr lang="es-CO" dirty="0" smtClean="0"/>
          </a:p>
          <a:p>
            <a:r>
              <a:rPr lang="es-CO" b="1" dirty="0" smtClean="0"/>
              <a:t>- </a:t>
            </a:r>
            <a:r>
              <a:rPr lang="es-CO" b="1" dirty="0" err="1" smtClean="0"/>
              <a:t>CCDRPA</a:t>
            </a:r>
            <a:r>
              <a:rPr lang="es-CO" b="1" dirty="0" smtClean="0"/>
              <a:t> -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9636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 38"/>
          <p:cNvSpPr/>
          <p:nvPr/>
        </p:nvSpPr>
        <p:spPr>
          <a:xfrm>
            <a:off x="302172" y="3863202"/>
            <a:ext cx="11493588" cy="1911096"/>
          </a:xfrm>
          <a:prstGeom prst="rect">
            <a:avLst/>
          </a:prstGeom>
          <a:solidFill>
            <a:schemeClr val="accent6">
              <a:lumMod val="60000"/>
              <a:lumOff val="40000"/>
              <a:alpha val="25098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8" name="Rectángulo 37"/>
          <p:cNvSpPr/>
          <p:nvPr/>
        </p:nvSpPr>
        <p:spPr>
          <a:xfrm>
            <a:off x="302172" y="2058581"/>
            <a:ext cx="11493588" cy="1392211"/>
          </a:xfrm>
          <a:prstGeom prst="rect">
            <a:avLst/>
          </a:prstGeom>
          <a:solidFill>
            <a:schemeClr val="accent4">
              <a:lumMod val="60000"/>
              <a:lumOff val="40000"/>
              <a:alpha val="25098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2" name="Grupo 11"/>
          <p:cNvGrpSpPr/>
          <p:nvPr/>
        </p:nvGrpSpPr>
        <p:grpSpPr>
          <a:xfrm>
            <a:off x="2609256" y="2487621"/>
            <a:ext cx="5075600" cy="618079"/>
            <a:chOff x="3155274" y="765373"/>
            <a:chExt cx="3178880" cy="618079"/>
          </a:xfrm>
          <a:scene3d>
            <a:camera prst="orthographicFront"/>
            <a:lightRig rig="flat" dir="t"/>
          </a:scene3d>
        </p:grpSpPr>
        <p:sp>
          <p:nvSpPr>
            <p:cNvPr id="34" name="Rectángulo 33"/>
            <p:cNvSpPr/>
            <p:nvPr/>
          </p:nvSpPr>
          <p:spPr>
            <a:xfrm>
              <a:off x="3155274" y="765373"/>
              <a:ext cx="3178880" cy="61807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5" name="CuadroTexto 34"/>
            <p:cNvSpPr txBox="1"/>
            <p:nvPr/>
          </p:nvSpPr>
          <p:spPr>
            <a:xfrm>
              <a:off x="3155274" y="765373"/>
              <a:ext cx="3178880" cy="6180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/>
                <a:t>Comité de Coordinación Distrital de RPA</a:t>
              </a:r>
              <a:endParaRPr lang="es-ES" sz="2400" kern="1200" dirty="0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393612" y="4185658"/>
            <a:ext cx="1137178" cy="1168016"/>
            <a:chOff x="2452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32" name="Rectángulo 31"/>
            <p:cNvSpPr/>
            <p:nvPr/>
          </p:nvSpPr>
          <p:spPr>
            <a:xfrm>
              <a:off x="2452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3" name="CuadroTexto 32"/>
            <p:cNvSpPr txBox="1"/>
            <p:nvPr/>
          </p:nvSpPr>
          <p:spPr>
            <a:xfrm>
              <a:off x="2452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Salud</a:t>
              </a:r>
              <a:endParaRPr lang="es-ES" sz="1600" kern="1200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1769598" y="4185658"/>
            <a:ext cx="1137178" cy="1168016"/>
            <a:chOff x="1378438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30" name="Rectángulo 29"/>
            <p:cNvSpPr/>
            <p:nvPr/>
          </p:nvSpPr>
          <p:spPr>
            <a:xfrm>
              <a:off x="1378438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CuadroTexto 30"/>
            <p:cNvSpPr txBox="1"/>
            <p:nvPr/>
          </p:nvSpPr>
          <p:spPr>
            <a:xfrm>
              <a:off x="1378438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Educación / Proyecto de Vida</a:t>
              </a:r>
              <a:endParaRPr lang="es-ES" sz="1600" kern="1200" dirty="0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3145584" y="4185658"/>
            <a:ext cx="1137178" cy="1168016"/>
            <a:chOff x="2754424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28" name="Rectángulo 27"/>
            <p:cNvSpPr/>
            <p:nvPr/>
          </p:nvSpPr>
          <p:spPr>
            <a:xfrm>
              <a:off x="2754424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9" name="CuadroTexto 28"/>
            <p:cNvSpPr txBox="1"/>
            <p:nvPr/>
          </p:nvSpPr>
          <p:spPr>
            <a:xfrm>
              <a:off x="2754424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Seguridad</a:t>
              </a:r>
              <a:endParaRPr lang="es-ES" sz="1600" kern="1200" dirty="0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4512143" y="4185658"/>
            <a:ext cx="1266258" cy="1168016"/>
            <a:chOff x="4130410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26" name="Rectángulo 25"/>
            <p:cNvSpPr/>
            <p:nvPr/>
          </p:nvSpPr>
          <p:spPr>
            <a:xfrm>
              <a:off x="4130410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7" name="CuadroTexto 26"/>
            <p:cNvSpPr txBox="1"/>
            <p:nvPr/>
          </p:nvSpPr>
          <p:spPr>
            <a:xfrm>
              <a:off x="4130410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Infraestructura</a:t>
              </a:r>
              <a:endParaRPr lang="es-ES" sz="1600" kern="1200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5897556" y="4185658"/>
            <a:ext cx="1137178" cy="1168016"/>
            <a:chOff x="5506396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24" name="Rectángulo 23"/>
            <p:cNvSpPr/>
            <p:nvPr/>
          </p:nvSpPr>
          <p:spPr>
            <a:xfrm>
              <a:off x="5506396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5" name="CuadroTexto 24"/>
            <p:cNvSpPr txBox="1"/>
            <p:nvPr/>
          </p:nvSpPr>
          <p:spPr>
            <a:xfrm>
              <a:off x="5506396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Prevención</a:t>
              </a:r>
              <a:endParaRPr lang="es-ES" sz="1600" kern="1200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7273543" y="4185658"/>
            <a:ext cx="1137178" cy="1168016"/>
            <a:chOff x="6882383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22" name="Rectángulo 21"/>
            <p:cNvSpPr/>
            <p:nvPr/>
          </p:nvSpPr>
          <p:spPr>
            <a:xfrm>
              <a:off x="6882383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3" name="CuadroTexto 22"/>
            <p:cNvSpPr txBox="1"/>
            <p:nvPr/>
          </p:nvSpPr>
          <p:spPr>
            <a:xfrm>
              <a:off x="6882383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Sistema de información</a:t>
              </a:r>
              <a:endParaRPr lang="es-ES" sz="1600" kern="1200" dirty="0"/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8649529" y="4185658"/>
            <a:ext cx="1137178" cy="1168016"/>
            <a:chOff x="8258369" y="2161755"/>
            <a:chExt cx="1137178" cy="568589"/>
          </a:xfrm>
          <a:scene3d>
            <a:camera prst="orthographicFront"/>
            <a:lightRig rig="flat" dir="t"/>
          </a:scene3d>
        </p:grpSpPr>
        <p:sp>
          <p:nvSpPr>
            <p:cNvPr id="20" name="Rectángulo 19"/>
            <p:cNvSpPr/>
            <p:nvPr/>
          </p:nvSpPr>
          <p:spPr>
            <a:xfrm>
              <a:off x="8258369" y="2161755"/>
              <a:ext cx="1137178" cy="568589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8258369" y="2161755"/>
              <a:ext cx="1137178" cy="56858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/>
                <a:t>Justicia Restaurativa</a:t>
              </a:r>
              <a:endParaRPr lang="es-ES" sz="1600" kern="1200" dirty="0"/>
            </a:p>
          </p:txBody>
        </p:sp>
      </p:grpSp>
      <p:sp>
        <p:nvSpPr>
          <p:cNvPr id="36" name="Rectángulo 35"/>
          <p:cNvSpPr/>
          <p:nvPr/>
        </p:nvSpPr>
        <p:spPr>
          <a:xfrm>
            <a:off x="9509478" y="2050661"/>
            <a:ext cx="22951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u="sng" dirty="0" smtClean="0"/>
              <a:t>Instancia de Coordinación Distrital </a:t>
            </a:r>
            <a:r>
              <a:rPr lang="es-CO" b="1" dirty="0" smtClean="0">
                <a:solidFill>
                  <a:schemeClr val="accent2"/>
                </a:solidFill>
              </a:rPr>
              <a:t>Participan Secretarios / Directores o sus delegados</a:t>
            </a:r>
            <a:endParaRPr lang="es-CO" b="1" dirty="0">
              <a:solidFill>
                <a:schemeClr val="accent2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9823283" y="4341106"/>
            <a:ext cx="18627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accent6">
                    <a:lumMod val="75000"/>
                  </a:schemeClr>
                </a:solidFill>
              </a:rPr>
              <a:t>Participan los delegados según su competencia </a:t>
            </a:r>
            <a:endParaRPr lang="es-CO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2" name="Conector angular 41"/>
          <p:cNvCxnSpPr>
            <a:stCxn id="33" idx="0"/>
            <a:endCxn id="35" idx="2"/>
          </p:cNvCxnSpPr>
          <p:nvPr/>
        </p:nvCxnSpPr>
        <p:spPr>
          <a:xfrm rot="5400000" flipH="1" flipV="1">
            <a:off x="2514649" y="1553252"/>
            <a:ext cx="1079958" cy="4184855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4" name="Conector angular 43"/>
          <p:cNvCxnSpPr>
            <a:stCxn id="31" idx="0"/>
            <a:endCxn id="35" idx="2"/>
          </p:cNvCxnSpPr>
          <p:nvPr/>
        </p:nvCxnSpPr>
        <p:spPr>
          <a:xfrm rot="5400000" flipH="1" flipV="1">
            <a:off x="3202642" y="2241245"/>
            <a:ext cx="1079958" cy="2808869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Conector angular 45"/>
          <p:cNvCxnSpPr>
            <a:stCxn id="29" idx="0"/>
            <a:endCxn id="35" idx="2"/>
          </p:cNvCxnSpPr>
          <p:nvPr/>
        </p:nvCxnSpPr>
        <p:spPr>
          <a:xfrm rot="5400000" flipH="1" flipV="1">
            <a:off x="3890635" y="2929238"/>
            <a:ext cx="1079958" cy="1432883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8" name="Conector angular 47"/>
          <p:cNvCxnSpPr>
            <a:stCxn id="27" idx="0"/>
            <a:endCxn id="35" idx="2"/>
          </p:cNvCxnSpPr>
          <p:nvPr/>
        </p:nvCxnSpPr>
        <p:spPr>
          <a:xfrm rot="5400000" flipH="1" flipV="1">
            <a:off x="4606185" y="3644787"/>
            <a:ext cx="1079958" cy="1784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2" name="Conector angular 51"/>
          <p:cNvCxnSpPr>
            <a:stCxn id="25" idx="0"/>
            <a:endCxn id="35" idx="2"/>
          </p:cNvCxnSpPr>
          <p:nvPr/>
        </p:nvCxnSpPr>
        <p:spPr>
          <a:xfrm rot="16200000" flipV="1">
            <a:off x="5266622" y="2986134"/>
            <a:ext cx="1079958" cy="1319089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4" name="Conector angular 53"/>
          <p:cNvCxnSpPr>
            <a:stCxn id="23" idx="0"/>
            <a:endCxn id="35" idx="2"/>
          </p:cNvCxnSpPr>
          <p:nvPr/>
        </p:nvCxnSpPr>
        <p:spPr>
          <a:xfrm rot="16200000" flipV="1">
            <a:off x="5954615" y="2298141"/>
            <a:ext cx="1079958" cy="2695076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Conector angular 55"/>
          <p:cNvCxnSpPr>
            <a:stCxn id="21" idx="0"/>
            <a:endCxn id="35" idx="2"/>
          </p:cNvCxnSpPr>
          <p:nvPr/>
        </p:nvCxnSpPr>
        <p:spPr>
          <a:xfrm rot="16200000" flipV="1">
            <a:off x="6642608" y="1610148"/>
            <a:ext cx="1079958" cy="4071062"/>
          </a:xfrm>
          <a:prstGeom prst="bentConnector3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7" name="Rectángulo 56"/>
          <p:cNvSpPr/>
          <p:nvPr/>
        </p:nvSpPr>
        <p:spPr>
          <a:xfrm>
            <a:off x="302514" y="318316"/>
            <a:ext cx="107174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u="sng" dirty="0">
                <a:ea typeface="Verdana" panose="020B0604030504040204" pitchFamily="34" charset="0"/>
                <a:cs typeface="Verdana" panose="020B0604030504040204" pitchFamily="34" charset="0"/>
              </a:rPr>
              <a:t>Decreto 420 de </a:t>
            </a:r>
            <a:r>
              <a:rPr lang="es-CO" sz="2800" b="1" u="sng" dirty="0" smtClean="0">
                <a:ea typeface="Verdana" panose="020B0604030504040204" pitchFamily="34" charset="0"/>
                <a:cs typeface="Verdana" panose="020B0604030504040204" pitchFamily="34" charset="0"/>
              </a:rPr>
              <a:t>2017</a:t>
            </a:r>
          </a:p>
          <a:p>
            <a:r>
              <a:rPr lang="es-CO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Comité </a:t>
            </a:r>
            <a:r>
              <a:rPr lang="es-CO" sz="2800" dirty="0">
                <a:ea typeface="Verdana" panose="020B0604030504040204" pitchFamily="34" charset="0"/>
                <a:cs typeface="Verdana" panose="020B0604030504040204" pitchFamily="34" charset="0"/>
              </a:rPr>
              <a:t>de Coordinación Distrital de Responsabilidad Penal Adolescente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41727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613" y="123133"/>
            <a:ext cx="9844644" cy="608387"/>
          </a:xfrm>
        </p:spPr>
        <p:txBody>
          <a:bodyPr/>
          <a:lstStyle/>
          <a:p>
            <a:r>
              <a:rPr lang="es-CO" dirty="0" smtClean="0"/>
              <a:t>7 mesas técnicas </a:t>
            </a:r>
            <a:endParaRPr lang="es-CO" dirty="0"/>
          </a:p>
        </p:txBody>
      </p:sp>
      <p:sp>
        <p:nvSpPr>
          <p:cNvPr id="5" name="Rectángulo 4"/>
          <p:cNvSpPr/>
          <p:nvPr/>
        </p:nvSpPr>
        <p:spPr>
          <a:xfrm>
            <a:off x="3090669" y="899046"/>
            <a:ext cx="2448000" cy="68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 fontAlgn="ctr"/>
            <a:r>
              <a:rPr lang="es-CO" dirty="0" smtClean="0"/>
              <a:t>2. EDUCACIÓN </a:t>
            </a:r>
            <a:r>
              <a:rPr lang="es-CO" dirty="0"/>
              <a:t>/ PROYECTO DE VIDA</a:t>
            </a:r>
            <a:endParaRPr lang="es-CO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146407" y="899046"/>
            <a:ext cx="244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 fontAlgn="ctr"/>
            <a:r>
              <a:rPr lang="es-CO" dirty="0" smtClean="0"/>
              <a:t>3. SEGURIDAD</a:t>
            </a:r>
            <a:endParaRPr lang="es-CO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9286983" y="899046"/>
            <a:ext cx="2448000" cy="684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s-CO" dirty="0" smtClean="0"/>
              <a:t>4. INFRAESTRUCTURA</a:t>
            </a:r>
            <a:endParaRPr lang="es-CO" dirty="0"/>
          </a:p>
        </p:txBody>
      </p:sp>
      <p:sp>
        <p:nvSpPr>
          <p:cNvPr id="11" name="Rectángulo 10"/>
          <p:cNvSpPr/>
          <p:nvPr/>
        </p:nvSpPr>
        <p:spPr>
          <a:xfrm>
            <a:off x="204613" y="899046"/>
            <a:ext cx="2448000" cy="684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 fontAlgn="ctr"/>
            <a:r>
              <a:rPr lang="es-CO" dirty="0" smtClean="0"/>
              <a:t>1. SALUD</a:t>
            </a:r>
            <a:endParaRPr lang="es-CO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04613" y="1583045"/>
            <a:ext cx="2448000" cy="4204800"/>
          </a:xfrm>
          <a:prstGeom prst="rect">
            <a:avLst/>
          </a:prstGeom>
          <a:noFill/>
          <a:ln>
            <a:solidFill>
              <a:srgbClr val="A9C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Salud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Policía de Infancia y Adolescencia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Planeación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Integración Social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de Educación del Distrito </a:t>
            </a:r>
            <a:endParaRPr lang="es-CO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Seguridad, Convivencia y </a:t>
            </a:r>
            <a:r>
              <a:rPr lang="es-CO" sz="1400" dirty="0" smtClean="0">
                <a:solidFill>
                  <a:schemeClr val="tx1"/>
                </a:solidFill>
              </a:rPr>
              <a:t>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Defensoría del </a:t>
            </a:r>
            <a:r>
              <a:rPr lang="es-CO" sz="1400" dirty="0" smtClean="0">
                <a:solidFill>
                  <a:schemeClr val="tx1"/>
                </a:solidFill>
              </a:rPr>
              <a:t>Pueblo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Procuraduría</a:t>
            </a:r>
            <a:endParaRPr lang="es-CO" sz="1400" dirty="0"/>
          </a:p>
        </p:txBody>
      </p:sp>
      <p:sp>
        <p:nvSpPr>
          <p:cNvPr id="14" name="Rectángulo 13"/>
          <p:cNvSpPr/>
          <p:nvPr/>
        </p:nvSpPr>
        <p:spPr>
          <a:xfrm>
            <a:off x="3090669" y="1583045"/>
            <a:ext cx="2448000" cy="4204800"/>
          </a:xfrm>
          <a:prstGeom prst="rect">
            <a:avLst/>
          </a:prstGeom>
          <a:noFill/>
          <a:ln>
            <a:solidFill>
              <a:srgbClr val="A6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de Educación del Distrito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IDRD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SENA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Integración Social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IDIPRON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Desarrollo Económico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Seguridad, Convivencia y </a:t>
            </a:r>
            <a:r>
              <a:rPr lang="es-CO" sz="1400" dirty="0" smtClean="0">
                <a:solidFill>
                  <a:schemeClr val="tx1"/>
                </a:solidFill>
              </a:rPr>
              <a:t>Justicia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6146406" y="1583045"/>
            <a:ext cx="2448000" cy="4204800"/>
          </a:xfrm>
          <a:prstGeom prst="rect">
            <a:avLst/>
          </a:prstGeom>
          <a:noFill/>
          <a:ln>
            <a:solidFill>
              <a:srgbClr val="A9C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Seguridad, Convivencia y 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Policía </a:t>
            </a:r>
            <a:r>
              <a:rPr lang="es-CO" sz="1400" dirty="0">
                <a:solidFill>
                  <a:schemeClr val="tx1"/>
                </a:solidFill>
              </a:rPr>
              <a:t>de Infancia y Adolescencia </a:t>
            </a:r>
            <a:endParaRPr lang="es-CO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Fiscalía Seccional Bogotá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Defensoría del Pueblo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Personería </a:t>
            </a:r>
            <a:r>
              <a:rPr lang="es-CO" sz="1400" dirty="0">
                <a:solidFill>
                  <a:schemeClr val="tx1"/>
                </a:solidFill>
              </a:rPr>
              <a:t>Distrital </a:t>
            </a:r>
            <a:endParaRPr lang="es-CO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Integración Social</a:t>
            </a:r>
            <a:endParaRPr lang="es-CO" sz="1400" dirty="0"/>
          </a:p>
        </p:txBody>
      </p:sp>
      <p:sp>
        <p:nvSpPr>
          <p:cNvPr id="17" name="Rectángulo 16"/>
          <p:cNvSpPr/>
          <p:nvPr/>
        </p:nvSpPr>
        <p:spPr>
          <a:xfrm>
            <a:off x="9286982" y="1583044"/>
            <a:ext cx="2448000" cy="4204800"/>
          </a:xfrm>
          <a:prstGeom prst="rect">
            <a:avLst/>
          </a:prstGeom>
          <a:noFill/>
          <a:ln>
            <a:solidFill>
              <a:srgbClr val="CAC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Seguridad, Convivencia y 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Planeación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de Educación del Distrito </a:t>
            </a:r>
            <a:endParaRPr lang="es-CO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Distrital de Integración Social</a:t>
            </a:r>
            <a:endParaRPr lang="es-CO" sz="1400" dirty="0"/>
          </a:p>
        </p:txBody>
      </p:sp>
      <p:sp>
        <p:nvSpPr>
          <p:cNvPr id="18" name="Llamada rectangular 17"/>
          <p:cNvSpPr/>
          <p:nvPr/>
        </p:nvSpPr>
        <p:spPr>
          <a:xfrm>
            <a:off x="2279963" y="1658458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  <p:sp>
        <p:nvSpPr>
          <p:cNvPr id="20" name="Llamada rectangular 19"/>
          <p:cNvSpPr/>
          <p:nvPr/>
        </p:nvSpPr>
        <p:spPr>
          <a:xfrm>
            <a:off x="5457911" y="1658458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  <p:sp>
        <p:nvSpPr>
          <p:cNvPr id="21" name="Llamada rectangular 20"/>
          <p:cNvSpPr/>
          <p:nvPr/>
        </p:nvSpPr>
        <p:spPr>
          <a:xfrm>
            <a:off x="8516500" y="1658458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  <p:sp>
        <p:nvSpPr>
          <p:cNvPr id="22" name="Llamada rectangular 21"/>
          <p:cNvSpPr/>
          <p:nvPr/>
        </p:nvSpPr>
        <p:spPr>
          <a:xfrm>
            <a:off x="11538876" y="1658458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</p:spTree>
    <p:extLst>
      <p:ext uri="{BB962C8B-B14F-4D97-AF65-F5344CB8AC3E}">
        <p14:creationId xmlns:p14="http://schemas.microsoft.com/office/powerpoint/2010/main" val="27702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613" y="123133"/>
            <a:ext cx="9844644" cy="608387"/>
          </a:xfrm>
        </p:spPr>
        <p:txBody>
          <a:bodyPr/>
          <a:lstStyle/>
          <a:p>
            <a:r>
              <a:rPr lang="es-CO" dirty="0" smtClean="0"/>
              <a:t>7 mesas técnicas 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1335830" y="742017"/>
            <a:ext cx="2448000" cy="684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s-CO" dirty="0" smtClean="0"/>
              <a:t>5. PREVENCIÓN</a:t>
            </a:r>
            <a:endParaRPr lang="es-CO" dirty="0"/>
          </a:p>
        </p:txBody>
      </p:sp>
      <p:sp>
        <p:nvSpPr>
          <p:cNvPr id="9" name="Rectángulo 8"/>
          <p:cNvSpPr/>
          <p:nvPr/>
        </p:nvSpPr>
        <p:spPr>
          <a:xfrm>
            <a:off x="4573263" y="742017"/>
            <a:ext cx="2448000" cy="684000"/>
          </a:xfrm>
          <a:prstGeom prst="rect">
            <a:avLst/>
          </a:prstGeom>
          <a:solidFill>
            <a:srgbClr val="CCCCFF"/>
          </a:solidFill>
          <a:ln>
            <a:solidFill>
              <a:srgbClr val="CC99FF"/>
            </a:solidFill>
          </a:ln>
        </p:spPr>
        <p:txBody>
          <a:bodyPr wrap="square" anchor="ctr" anchorCtr="1">
            <a:noAutofit/>
          </a:bodyPr>
          <a:lstStyle/>
          <a:p>
            <a:pPr algn="ctr" fontAlgn="ctr"/>
            <a:r>
              <a:rPr lang="es-CO" dirty="0" smtClean="0"/>
              <a:t>6. SISTEMA DE </a:t>
            </a:r>
            <a:r>
              <a:rPr lang="es-CO" dirty="0"/>
              <a:t>INFORMACIÓN</a:t>
            </a:r>
            <a:endParaRPr lang="es-CO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225476" y="742017"/>
            <a:ext cx="2448000" cy="684000"/>
          </a:xfrm>
          <a:prstGeom prst="rect">
            <a:avLst/>
          </a:prstGeom>
          <a:solidFill>
            <a:srgbClr val="FF9999"/>
          </a:solidFill>
          <a:ln>
            <a:solidFill>
              <a:srgbClr val="FF999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 fontAlgn="ctr"/>
            <a:r>
              <a:rPr lang="es-CO" dirty="0" smtClean="0"/>
              <a:t>7. JUSTICIA </a:t>
            </a:r>
            <a:r>
              <a:rPr lang="es-CO" dirty="0"/>
              <a:t>RESTAURATIVA</a:t>
            </a:r>
            <a:endParaRPr lang="es-CO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335830" y="1426015"/>
            <a:ext cx="2448000" cy="4680000"/>
          </a:xfrm>
          <a:prstGeom prst="rect">
            <a:avLst/>
          </a:prstGeom>
          <a:noFill/>
          <a:ln>
            <a:solidFill>
              <a:srgbClr val="FFD9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Seguridad, Convivencia y 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IDIPRON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Tribunal </a:t>
            </a:r>
            <a:r>
              <a:rPr lang="es-CO" sz="1400" dirty="0" smtClean="0">
                <a:solidFill>
                  <a:schemeClr val="tx1"/>
                </a:solidFill>
              </a:rPr>
              <a:t>Superior</a:t>
            </a:r>
            <a:endParaRPr lang="es-CO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Fiscalía Seccional Bogotá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Consejo Seccional de la Judicatura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</a:t>
            </a:r>
            <a:r>
              <a:rPr lang="es-CO" sz="1400" dirty="0">
                <a:solidFill>
                  <a:schemeClr val="tx1"/>
                </a:solidFill>
              </a:rPr>
              <a:t>Distrital de Integración Social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Planeación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Desarrollo Económico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Policía de Infancia y </a:t>
            </a:r>
            <a:r>
              <a:rPr lang="es-CO" sz="1400" dirty="0" smtClean="0">
                <a:solidFill>
                  <a:schemeClr val="tx1"/>
                </a:solidFill>
              </a:rPr>
              <a:t>Adolescencia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SENA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Procuraduría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Defensoría del Pueblo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Personería Distrital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573263" y="1426017"/>
            <a:ext cx="2448000" cy="4680000"/>
          </a:xfrm>
          <a:prstGeom prst="rect">
            <a:avLst/>
          </a:prstGeom>
          <a:noFill/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Seguridad, Convivencia y 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Policía </a:t>
            </a:r>
            <a:r>
              <a:rPr lang="es-CO" sz="1400" dirty="0">
                <a:solidFill>
                  <a:schemeClr val="tx1"/>
                </a:solidFill>
              </a:rPr>
              <a:t>de Infancia y </a:t>
            </a:r>
            <a:r>
              <a:rPr lang="es-CO" sz="1400" dirty="0" smtClean="0">
                <a:solidFill>
                  <a:schemeClr val="tx1"/>
                </a:solidFill>
              </a:rPr>
              <a:t>Adolescencia</a:t>
            </a:r>
            <a:endParaRPr lang="es-CO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ICBF</a:t>
            </a:r>
            <a:endParaRPr lang="es-CO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Fiscalía </a:t>
            </a:r>
            <a:r>
              <a:rPr lang="es-CO" sz="1400" dirty="0">
                <a:solidFill>
                  <a:schemeClr val="tx1"/>
                </a:solidFill>
              </a:rPr>
              <a:t>Seccional Bogotá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Consejo Seccional De La Judicatura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Tribunal Superior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Secretaría </a:t>
            </a:r>
            <a:r>
              <a:rPr lang="es-CO" sz="1400" dirty="0">
                <a:solidFill>
                  <a:schemeClr val="tx1"/>
                </a:solidFill>
              </a:rPr>
              <a:t>Distrital De Integración Social </a:t>
            </a:r>
            <a:endParaRPr lang="es-CO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Defensoría Del Pueblo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Procuraduría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8225476" y="1426017"/>
            <a:ext cx="2448000" cy="4680000"/>
          </a:xfrm>
          <a:prstGeom prst="rect">
            <a:avLst/>
          </a:prstGeom>
          <a:noFill/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Consejo Seccional </a:t>
            </a:r>
            <a:r>
              <a:rPr lang="es-CO" sz="1400" dirty="0" smtClean="0">
                <a:solidFill>
                  <a:schemeClr val="tx1"/>
                </a:solidFill>
              </a:rPr>
              <a:t>de la </a:t>
            </a:r>
            <a:r>
              <a:rPr lang="es-CO" sz="1400" dirty="0">
                <a:solidFill>
                  <a:schemeClr val="tx1"/>
                </a:solidFill>
              </a:rPr>
              <a:t>Judicatura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Secretaría Distrital De Seguridad, Convivencia Y Justicia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ICBF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Tribunal Superior Del Distrito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Fiscalía </a:t>
            </a:r>
            <a:r>
              <a:rPr lang="es-CO" sz="1400" dirty="0">
                <a:solidFill>
                  <a:schemeClr val="tx1"/>
                </a:solidFill>
              </a:rPr>
              <a:t>Seccional Bogotá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Policía </a:t>
            </a:r>
            <a:r>
              <a:rPr lang="es-CO" sz="1400" dirty="0">
                <a:solidFill>
                  <a:schemeClr val="tx1"/>
                </a:solidFill>
              </a:rPr>
              <a:t>de Infancia y Adolescencia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 smtClean="0">
                <a:solidFill>
                  <a:schemeClr val="tx1"/>
                </a:solidFill>
              </a:rPr>
              <a:t>IDIPRON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Procuraduría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Personería Distrital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CO" sz="1400" dirty="0">
                <a:solidFill>
                  <a:schemeClr val="tx1"/>
                </a:solidFill>
              </a:rPr>
              <a:t>Defensoría Del </a:t>
            </a:r>
            <a:r>
              <a:rPr lang="es-CO" sz="1400" dirty="0" smtClean="0">
                <a:solidFill>
                  <a:schemeClr val="tx1"/>
                </a:solidFill>
              </a:rPr>
              <a:t>Pueblo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19" name="Llamada rectangular 18"/>
          <p:cNvSpPr/>
          <p:nvPr/>
        </p:nvSpPr>
        <p:spPr>
          <a:xfrm>
            <a:off x="10604955" y="1515013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  <p:sp>
        <p:nvSpPr>
          <p:cNvPr id="20" name="Llamada rectangular 19"/>
          <p:cNvSpPr/>
          <p:nvPr/>
        </p:nvSpPr>
        <p:spPr>
          <a:xfrm>
            <a:off x="6908139" y="1515013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  <p:sp>
        <p:nvSpPr>
          <p:cNvPr id="21" name="Llamada rectangular 20"/>
          <p:cNvSpPr/>
          <p:nvPr/>
        </p:nvSpPr>
        <p:spPr>
          <a:xfrm>
            <a:off x="3701157" y="1548764"/>
            <a:ext cx="540000" cy="333894"/>
          </a:xfrm>
          <a:prstGeom prst="wedgeRectCallout">
            <a:avLst>
              <a:gd name="adj1" fmla="val -63604"/>
              <a:gd name="adj2" fmla="val -2047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 algn="ctr"/>
            <a:r>
              <a:rPr lang="es-CO" sz="1000" b="1" dirty="0" smtClean="0"/>
              <a:t>Lidera mesa</a:t>
            </a:r>
            <a:endParaRPr lang="es-CO" sz="1000" b="1" dirty="0"/>
          </a:p>
        </p:txBody>
      </p:sp>
    </p:spTree>
    <p:extLst>
      <p:ext uri="{BB962C8B-B14F-4D97-AF65-F5344CB8AC3E}">
        <p14:creationId xmlns:p14="http://schemas.microsoft.com/office/powerpoint/2010/main" val="153825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6798"/>
            <a:ext cx="10515600" cy="665678"/>
          </a:xfrm>
        </p:spPr>
        <p:txBody>
          <a:bodyPr/>
          <a:lstStyle/>
          <a:p>
            <a:r>
              <a:rPr lang="es-CO" dirty="0" smtClean="0"/>
              <a:t>Marco: Decreto </a:t>
            </a:r>
            <a:r>
              <a:rPr lang="es-CO" dirty="0" smtClean="0"/>
              <a:t>1885 </a:t>
            </a:r>
            <a:r>
              <a:rPr lang="es-CO" b="0" dirty="0"/>
              <a:t>de 21 de septiembre de 2015</a:t>
            </a:r>
            <a:endParaRPr lang="es-CO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653264"/>
              </p:ext>
            </p:extLst>
          </p:nvPr>
        </p:nvGraphicFramePr>
        <p:xfrm>
          <a:off x="95249" y="1222170"/>
          <a:ext cx="7162800" cy="4626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B46-7434-459E-BB77-68C27058F1CC}" type="datetime1">
              <a:rPr lang="es-ES" smtClean="0"/>
              <a:t>27/04/2018</a:t>
            </a:fld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2</a:t>
            </a:fld>
            <a:endParaRPr lang="es-ES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55113847"/>
              </p:ext>
            </p:extLst>
          </p:nvPr>
        </p:nvGraphicFramePr>
        <p:xfrm>
          <a:off x="7541114" y="1143000"/>
          <a:ext cx="4298461" cy="472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838200" y="724382"/>
            <a:ext cx="10883631" cy="2397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278225" tIns="0" rIns="278225" bIns="0" numCol="1" spcCol="1270" anchor="ctr" anchorCtr="0">
            <a:noAutofit/>
          </a:bodyPr>
          <a:lstStyle/>
          <a:p>
            <a:pPr lvl="0" algn="l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b="1" kern="1200" dirty="0" smtClean="0"/>
              <a:t>Sistema Nacional de Coordinación de Responsabilidad Penal para Adolescentes (SNCRPA)</a:t>
            </a:r>
            <a:endParaRPr lang="es-ES" sz="1600" b="1" kern="12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390525" y="6182534"/>
            <a:ext cx="6515100" cy="257369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  <a:prstDash val="dash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/>
                </a:solidFill>
              </a:rPr>
              <a:t>* o su delegado </a:t>
            </a:r>
            <a:endParaRPr lang="es-CO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0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Objetivo </a:t>
            </a:r>
            <a:r>
              <a:rPr lang="es-CO" dirty="0" smtClean="0"/>
              <a:t>Comité Distrital de Responsabilidad Penal Adolescente (Artículo 2 </a:t>
            </a:r>
            <a:r>
              <a:rPr lang="es-CO" dirty="0" err="1"/>
              <a:t>D</a:t>
            </a:r>
            <a:r>
              <a:rPr lang="es-CO" dirty="0" err="1" smtClean="0"/>
              <a:t>ec</a:t>
            </a:r>
            <a:r>
              <a:rPr lang="es-CO" dirty="0" smtClean="0"/>
              <a:t>. 420)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55373"/>
            <a:ext cx="10515600" cy="3564327"/>
          </a:xfrm>
        </p:spPr>
        <p:txBody>
          <a:bodyPr>
            <a:noAutofit/>
          </a:bodyPr>
          <a:lstStyle/>
          <a:p>
            <a:pPr marL="0" indent="0" algn="just">
              <a:lnSpc>
                <a:spcPct val="220000"/>
              </a:lnSpc>
              <a:buNone/>
            </a:pPr>
            <a:r>
              <a:rPr lang="es-CO" sz="2400" dirty="0" smtClean="0"/>
              <a:t>Estará </a:t>
            </a:r>
            <a:r>
              <a:rPr lang="es-CO" sz="2400" dirty="0"/>
              <a:t>encargado de </a:t>
            </a:r>
            <a:r>
              <a:rPr lang="es-CO" sz="2400" b="1" u="sng" dirty="0"/>
              <a:t>fortalecer la </a:t>
            </a:r>
            <a:r>
              <a:rPr lang="es-CO" sz="2400" b="1" u="sng" dirty="0" smtClean="0"/>
              <a:t>articulación </a:t>
            </a:r>
            <a:r>
              <a:rPr lang="es-CO" sz="2400" b="1" u="sng" dirty="0"/>
              <a:t>de las autoridades y entidades del SRPA</a:t>
            </a:r>
            <a:r>
              <a:rPr lang="es-CO" sz="2400" dirty="0"/>
              <a:t>, a nivel distrital, con el fin de orientar y dar seguimiento a la </a:t>
            </a:r>
            <a:r>
              <a:rPr lang="es-CO" sz="2400" dirty="0" smtClean="0"/>
              <a:t>implementación </a:t>
            </a:r>
            <a:r>
              <a:rPr lang="es-CO" sz="2400" dirty="0"/>
              <a:t>de acciones dese un enfoque de Justicia Restaurativa en el Distrito Capital</a:t>
            </a:r>
            <a:r>
              <a:rPr lang="es-CO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326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71622"/>
            <a:ext cx="10515600" cy="976787"/>
          </a:xfrm>
        </p:spPr>
        <p:txBody>
          <a:bodyPr/>
          <a:lstStyle/>
          <a:p>
            <a:r>
              <a:rPr lang="es-CO" dirty="0" smtClean="0"/>
              <a:t>Conformación del Comité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93700" y="1797199"/>
            <a:ext cx="5702300" cy="428432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Alcalde Mayor de Bogotá o en calidad de delegado el </a:t>
            </a:r>
            <a:r>
              <a:rPr lang="es-CO" sz="1400" b="1" dirty="0"/>
              <a:t>Secretario Distrital de </a:t>
            </a:r>
            <a:r>
              <a:rPr lang="es-CO" sz="1400" b="1" dirty="0" smtClean="0"/>
              <a:t>SCJ </a:t>
            </a:r>
            <a:r>
              <a:rPr lang="es-CO" sz="1400" dirty="0"/>
              <a:t>y como suplente del Secretario, el Subsecretario de Acceso a la Justicia, quien lo presidirá</a:t>
            </a:r>
            <a:r>
              <a:rPr lang="es-CO" sz="1400" dirty="0" smtClean="0"/>
              <a:t>.</a:t>
            </a:r>
            <a:endParaRPr lang="es-CO" sz="1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 smtClean="0"/>
              <a:t>El </a:t>
            </a:r>
            <a:r>
              <a:rPr lang="es-CO" sz="1400" dirty="0"/>
              <a:t>Secretario Distrital de </a:t>
            </a:r>
            <a:r>
              <a:rPr lang="es-CO" sz="1400" b="1" dirty="0"/>
              <a:t>Salud</a:t>
            </a:r>
            <a:r>
              <a:rPr lang="es-CO" sz="1400" dirty="0"/>
              <a:t> o 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Secretario de </a:t>
            </a:r>
            <a:r>
              <a:rPr lang="es-CO" sz="1400" b="1" dirty="0"/>
              <a:t>Educación</a:t>
            </a:r>
            <a:r>
              <a:rPr lang="es-CO" sz="1400" dirty="0"/>
              <a:t> del Distrito o 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Secretario Distrital de </a:t>
            </a:r>
            <a:r>
              <a:rPr lang="es-CO" sz="1400" b="1" dirty="0"/>
              <a:t>Integración Social </a:t>
            </a:r>
            <a:r>
              <a:rPr lang="es-CO" sz="1400" dirty="0"/>
              <a:t>o 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Secretario Distrital de </a:t>
            </a:r>
            <a:r>
              <a:rPr lang="es-CO" sz="1400" b="1" dirty="0"/>
              <a:t>Planeación</a:t>
            </a:r>
            <a:r>
              <a:rPr lang="es-CO" sz="1400" dirty="0"/>
              <a:t> o 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Secretario Distrital de </a:t>
            </a:r>
            <a:r>
              <a:rPr lang="es-CO" sz="1400" b="1" dirty="0"/>
              <a:t>Desarrollo Económico </a:t>
            </a:r>
            <a:r>
              <a:rPr lang="es-CO" sz="1400" dirty="0"/>
              <a:t>o 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 smtClean="0"/>
              <a:t>El </a:t>
            </a:r>
            <a:r>
              <a:rPr lang="es-CO" sz="1400" dirty="0"/>
              <a:t>Director del </a:t>
            </a:r>
            <a:r>
              <a:rPr lang="es-CO" sz="1400" b="1" dirty="0" smtClean="0"/>
              <a:t>IDIPRON</a:t>
            </a:r>
            <a:r>
              <a:rPr lang="es-CO" sz="1400" dirty="0" smtClean="0"/>
              <a:t> o </a:t>
            </a:r>
            <a:r>
              <a:rPr lang="es-CO" sz="1400" dirty="0"/>
              <a:t>su delegado.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400" dirty="0"/>
              <a:t>El Director del </a:t>
            </a:r>
            <a:r>
              <a:rPr lang="es-CO" sz="1400" b="1" dirty="0" err="1" smtClean="0"/>
              <a:t>IDRD</a:t>
            </a:r>
            <a:r>
              <a:rPr lang="es-CO" sz="1400" dirty="0" smtClean="0"/>
              <a:t> o </a:t>
            </a:r>
            <a:r>
              <a:rPr lang="es-CO" sz="1400" dirty="0"/>
              <a:t>su delegado</a:t>
            </a:r>
            <a:r>
              <a:rPr lang="es-CO" sz="1400" dirty="0" smtClean="0"/>
              <a:t>.</a:t>
            </a:r>
            <a:endParaRPr lang="es-CO" sz="1400" dirty="0"/>
          </a:p>
        </p:txBody>
      </p:sp>
      <p:sp>
        <p:nvSpPr>
          <p:cNvPr id="5" name="Marcador de contenido 3"/>
          <p:cNvSpPr txBox="1">
            <a:spLocks/>
          </p:cNvSpPr>
          <p:nvPr/>
        </p:nvSpPr>
        <p:spPr>
          <a:xfrm>
            <a:off x="6616700" y="1797199"/>
            <a:ext cx="5321300" cy="42230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>
              <a:lnSpc>
                <a:spcPct val="130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v"/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50000"/>
                </a:schemeClr>
              </a:buClr>
              <a:buSzPct val="80000"/>
              <a:buFont typeface="Courier New" panose="02070309020205020404" pitchFamily="49" charset="0"/>
              <a:buChar char="o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El Comandante de la </a:t>
            </a:r>
            <a:r>
              <a:rPr lang="es-CO" sz="1400" b="1" dirty="0"/>
              <a:t>Policía Metropolitana de Bogotá </a:t>
            </a:r>
            <a:r>
              <a:rPr lang="es-CO" sz="1400" dirty="0"/>
              <a:t>o su delegado.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 smtClean="0"/>
              <a:t>El </a:t>
            </a:r>
            <a:r>
              <a:rPr lang="es-CO" sz="1400" dirty="0"/>
              <a:t>Presidente de la Sala de Asuntos Penales para Adolescentes del </a:t>
            </a:r>
            <a:r>
              <a:rPr lang="es-CO" sz="1400" b="1" dirty="0"/>
              <a:t>Tribunal Superior del Distrito Judicial de Bogotá</a:t>
            </a:r>
            <a:r>
              <a:rPr lang="es-CO" sz="1400" dirty="0"/>
              <a:t> o su delegado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El Presidente de la </a:t>
            </a:r>
            <a:r>
              <a:rPr lang="es-CO" sz="1400" b="1" dirty="0"/>
              <a:t>Sala Administrativa del Consejo Seccional</a:t>
            </a:r>
            <a:r>
              <a:rPr lang="es-CO" sz="1400" dirty="0"/>
              <a:t> </a:t>
            </a:r>
            <a:r>
              <a:rPr lang="es-CO" sz="1400" b="1" dirty="0"/>
              <a:t>de la Judicatura de Bogotá</a:t>
            </a:r>
            <a:r>
              <a:rPr lang="es-CO" sz="1400" dirty="0"/>
              <a:t>, o su delegado.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El </a:t>
            </a:r>
            <a:r>
              <a:rPr lang="es-CO" sz="1400" dirty="0" smtClean="0"/>
              <a:t>Director del </a:t>
            </a:r>
            <a:r>
              <a:rPr lang="es-CO" sz="1400" b="1" dirty="0" smtClean="0"/>
              <a:t>ICBF </a:t>
            </a:r>
            <a:r>
              <a:rPr lang="es-CO" sz="1400" b="1" dirty="0"/>
              <a:t>Regional Bogotá </a:t>
            </a:r>
            <a:r>
              <a:rPr lang="es-CO" sz="1400" dirty="0"/>
              <a:t>o su delegado.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El Director </a:t>
            </a:r>
            <a:r>
              <a:rPr lang="es-CO" sz="1400" b="1" dirty="0"/>
              <a:t>Seccional de Fiscalías de Bogotá </a:t>
            </a:r>
            <a:r>
              <a:rPr lang="es-CO" sz="1400" dirty="0"/>
              <a:t>o su delegado.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El </a:t>
            </a:r>
            <a:r>
              <a:rPr lang="es-CO" sz="1400" b="1" dirty="0"/>
              <a:t>Director del SENA </a:t>
            </a:r>
            <a:r>
              <a:rPr lang="es-CO" sz="1400" dirty="0"/>
              <a:t>en el Distrito Capital o su delegado.</a:t>
            </a:r>
          </a:p>
          <a:p>
            <a:pPr marL="342900" indent="-342900" algn="just">
              <a:buFont typeface="+mj-lt"/>
              <a:buAutoNum type="arabicPeriod" startAt="9"/>
            </a:pPr>
            <a:r>
              <a:rPr lang="es-CO" sz="1400" dirty="0"/>
              <a:t>Un representante del </a:t>
            </a:r>
            <a:r>
              <a:rPr lang="es-CO" sz="1400" b="1" dirty="0"/>
              <a:t>Consejo Distrital de Juventud</a:t>
            </a:r>
            <a:r>
              <a:rPr lang="es-CO" sz="1400" dirty="0" smtClean="0"/>
              <a:t>.</a:t>
            </a:r>
            <a:r>
              <a:rPr lang="es-CO" sz="1400" b="1" dirty="0" smtClean="0">
                <a:solidFill>
                  <a:srgbClr val="FF0000"/>
                </a:solidFill>
              </a:rPr>
              <a:t>* </a:t>
            </a:r>
            <a:r>
              <a:rPr lang="es-CO" sz="1400" dirty="0" smtClean="0"/>
              <a:t>(</a:t>
            </a:r>
            <a:r>
              <a:rPr lang="es-CO" sz="1400" dirty="0"/>
              <a:t>Ley estatuaria 1622 de 2013</a:t>
            </a:r>
            <a:r>
              <a:rPr lang="es-CO" sz="1400" dirty="0" smtClean="0"/>
              <a:t>)</a:t>
            </a:r>
            <a:endParaRPr lang="es-CO" sz="1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0678" y="1170830"/>
            <a:ext cx="580308" cy="58030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3241" y="1117138"/>
            <a:ext cx="485014" cy="480438"/>
          </a:xfrm>
          <a:prstGeom prst="rect">
            <a:avLst/>
          </a:prstGeom>
        </p:spPr>
      </p:pic>
      <p:pic>
        <p:nvPicPr>
          <p:cNvPr id="2050" name="Picture 2" descr="Image result for logo icbf bogota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04726" y="1117138"/>
            <a:ext cx="461960" cy="533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logo fiscalia bogota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63821" y="1117138"/>
            <a:ext cx="397423" cy="53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390" y="1117138"/>
            <a:ext cx="382201" cy="50505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8378" y="1117138"/>
            <a:ext cx="478302" cy="48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Invitados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799" y="1235034"/>
            <a:ext cx="9178047" cy="473749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Procuraduría Delegada para la </a:t>
            </a:r>
            <a:r>
              <a:rPr lang="es-CO" sz="1600" dirty="0" smtClean="0"/>
              <a:t>Infancia, la Adolescencia y para la Familia</a:t>
            </a:r>
            <a:endParaRPr lang="en-US" sz="1600" dirty="0" smtClean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 smtClean="0"/>
              <a:t>Defensoría </a:t>
            </a:r>
            <a:r>
              <a:rPr lang="es-CO" sz="1600" dirty="0"/>
              <a:t>del Pueblo Delegada para la Infancia, la Juventud y el Adulto Mayor</a:t>
            </a:r>
            <a:endParaRPr lang="en-US" sz="1600" dirty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Defensoría del Pueblo Regional Bogotá.</a:t>
            </a:r>
            <a:endParaRPr lang="en-US" sz="1600" dirty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Personería Distrital Delegada para la Protección de la Infancia, Adolescencia, Mujer, Adulto Mayor, Familia y Personas en Condición de Discapacidad</a:t>
            </a:r>
            <a:r>
              <a:rPr lang="es-CO" sz="1600" dirty="0" smtClean="0"/>
              <a:t>.</a:t>
            </a:r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endParaRPr lang="en-US" sz="1600" dirty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Operadores de los centros privativos de la libertad del </a:t>
            </a:r>
            <a:r>
              <a:rPr lang="es-CO" sz="1600" dirty="0" smtClean="0"/>
              <a:t>SRPA en Bogotá</a:t>
            </a:r>
            <a:r>
              <a:rPr lang="es-CO" sz="1600" dirty="0"/>
              <a:t>.</a:t>
            </a:r>
            <a:endParaRPr lang="en-US" sz="1600" dirty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Operadores de los centros no privativos de la libertad del </a:t>
            </a:r>
            <a:r>
              <a:rPr lang="es-CO" sz="1600" dirty="0" smtClean="0"/>
              <a:t>SRPA en Bogotá</a:t>
            </a:r>
            <a:r>
              <a:rPr lang="es-CO" sz="1600" dirty="0"/>
              <a:t>.</a:t>
            </a:r>
            <a:endParaRPr lang="en-US" sz="1600" dirty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/>
              <a:t>Un representante de los adolescentes y/o jóvenes vinculados al </a:t>
            </a:r>
            <a:r>
              <a:rPr lang="es-CO" sz="1600" dirty="0" smtClean="0"/>
              <a:t>SRPA. </a:t>
            </a:r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endParaRPr lang="es-CO" sz="1600" dirty="0" smtClean="0"/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CO" sz="1600" dirty="0" smtClean="0"/>
              <a:t>Secretaría </a:t>
            </a:r>
            <a:r>
              <a:rPr lang="es-CO" sz="1600" dirty="0"/>
              <a:t>Jurídica Distrital</a:t>
            </a:r>
            <a:endParaRPr lang="en-US" sz="16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44454" y="1977523"/>
            <a:ext cx="572802" cy="63056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1343" y="2677921"/>
            <a:ext cx="639023" cy="639023"/>
          </a:xfrm>
          <a:prstGeom prst="rect">
            <a:avLst/>
          </a:prstGeom>
        </p:spPr>
      </p:pic>
      <p:pic>
        <p:nvPicPr>
          <p:cNvPr id="1026" name="Picture 2" descr="Resultado de imagen para procuraduria general de la nacion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295276" y="1215782"/>
            <a:ext cx="471159" cy="66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errar llave 3"/>
          <p:cNvSpPr/>
          <p:nvPr/>
        </p:nvSpPr>
        <p:spPr>
          <a:xfrm>
            <a:off x="9952522" y="1328286"/>
            <a:ext cx="96253" cy="205980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3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927272"/>
              </p:ext>
            </p:extLst>
          </p:nvPr>
        </p:nvGraphicFramePr>
        <p:xfrm>
          <a:off x="825500" y="672998"/>
          <a:ext cx="10515600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6254237" y="5502055"/>
            <a:ext cx="5254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solidFill>
                  <a:srgbClr val="758C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Requiere la participación de mínimo </a:t>
            </a:r>
            <a:r>
              <a:rPr lang="es-CO" sz="1600" b="1" u="sng" dirty="0" smtClean="0">
                <a:solidFill>
                  <a:srgbClr val="758C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s-CO" sz="1600" b="1" dirty="0" smtClean="0">
                <a:solidFill>
                  <a:srgbClr val="758C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entidades</a:t>
            </a:r>
            <a:endParaRPr lang="es-ES" sz="1600" b="1" dirty="0">
              <a:solidFill>
                <a:srgbClr val="758CC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76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B46-7434-459E-BB77-68C27058F1CC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7</a:t>
            </a:fld>
            <a:endParaRPr lang="es-ES"/>
          </a:p>
        </p:txBody>
      </p:sp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43643"/>
              </p:ext>
            </p:extLst>
          </p:nvPr>
        </p:nvGraphicFramePr>
        <p:xfrm>
          <a:off x="2337746" y="460399"/>
          <a:ext cx="81896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9608">
                  <a:extLst>
                    <a:ext uri="{9D8B030D-6E8A-4147-A177-3AD203B41FA5}">
                      <a16:colId xmlns:a16="http://schemas.microsoft.com/office/drawing/2014/main" xmlns="" val="3300090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/>
                        <a:t>Presidencia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262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Alcalde Mayor de Bogotá o su delegado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5566329"/>
                  </a:ext>
                </a:extLst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5184" y="546220"/>
            <a:ext cx="1098056" cy="57003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053757" y="2028144"/>
            <a:ext cx="95977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es-CO" b="1" dirty="0"/>
              <a:t>Presidir y convocar </a:t>
            </a:r>
            <a:r>
              <a:rPr lang="es-CO" dirty="0"/>
              <a:t>las sesiones ordinarias y extraordinarias del Sistema</a:t>
            </a:r>
            <a:r>
              <a:rPr lang="es-CO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CO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CO" b="1" dirty="0"/>
              <a:t>Definir, </a:t>
            </a:r>
            <a:r>
              <a:rPr lang="es-CO" dirty="0"/>
              <a:t>conjuntamente con la Secretaría Técnica</a:t>
            </a:r>
            <a:r>
              <a:rPr lang="es-CO" dirty="0" smtClean="0"/>
              <a:t>, los </a:t>
            </a:r>
            <a:r>
              <a:rPr lang="es-CO" b="1" dirty="0" smtClean="0"/>
              <a:t>temas</a:t>
            </a:r>
            <a:r>
              <a:rPr lang="es-CO" dirty="0" smtClean="0"/>
              <a:t> y</a:t>
            </a:r>
            <a:r>
              <a:rPr lang="es-CO" b="1" dirty="0" smtClean="0"/>
              <a:t> </a:t>
            </a:r>
            <a:r>
              <a:rPr lang="es-CO" dirty="0"/>
              <a:t>la</a:t>
            </a:r>
            <a:r>
              <a:rPr lang="es-CO" b="1" dirty="0"/>
              <a:t> agenda</a:t>
            </a:r>
            <a:r>
              <a:rPr lang="es-CO" dirty="0"/>
              <a:t> de las sesiones del Comité Distrital.</a:t>
            </a:r>
          </a:p>
          <a:p>
            <a:pPr marL="342900" lvl="0" indent="-342900" algn="just">
              <a:buFont typeface="+mj-lt"/>
              <a:buAutoNum type="arabicPeriod"/>
            </a:pPr>
            <a:endParaRPr lang="en-US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CO" b="1" dirty="0"/>
              <a:t>Proponer, </a:t>
            </a:r>
            <a:r>
              <a:rPr lang="es-CO" dirty="0"/>
              <a:t>en coordinación con la Secretaría técnica, el</a:t>
            </a:r>
            <a:r>
              <a:rPr lang="es-CO" b="1" dirty="0"/>
              <a:t> proyecto de plan de acción </a:t>
            </a:r>
            <a:r>
              <a:rPr lang="es-CO" dirty="0"/>
              <a:t>que adelantará el Comité.</a:t>
            </a:r>
          </a:p>
          <a:p>
            <a:pPr marL="342900" lvl="0" indent="-342900" algn="just">
              <a:buFont typeface="+mj-lt"/>
              <a:buAutoNum type="arabicPeriod"/>
            </a:pP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O" b="1" dirty="0"/>
              <a:t>Solicitar</a:t>
            </a:r>
            <a:r>
              <a:rPr lang="es-CO" dirty="0"/>
              <a:t> </a:t>
            </a:r>
            <a:r>
              <a:rPr lang="es-CO" b="1" dirty="0"/>
              <a:t>informes de seguimiento </a:t>
            </a:r>
            <a:r>
              <a:rPr lang="es-CO" dirty="0"/>
              <a:t>al plan de acción</a:t>
            </a:r>
            <a:r>
              <a:rPr lang="es-CO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O" b="1" dirty="0"/>
              <a:t>Hacer seguimiento a los compromisos </a:t>
            </a:r>
            <a:r>
              <a:rPr lang="es-CO" dirty="0"/>
              <a:t>del Distrito en el marco del Sistema </a:t>
            </a:r>
            <a:r>
              <a:rPr lang="es-CO" dirty="0" smtClean="0"/>
              <a:t>Nacional.</a:t>
            </a:r>
          </a:p>
          <a:p>
            <a:pPr marL="342900" lvl="0" indent="-342900" algn="just">
              <a:buFont typeface="+mj-lt"/>
              <a:buAutoNum type="arabicPeriod"/>
            </a:pP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O" b="1" dirty="0"/>
              <a:t>Gestionar la inclusión </a:t>
            </a:r>
            <a:r>
              <a:rPr lang="es-CO" dirty="0"/>
              <a:t>de la temática del SRPA en el </a:t>
            </a:r>
            <a:r>
              <a:rPr lang="es-CO" b="1" dirty="0"/>
              <a:t>Consejos Distrital de Política Social</a:t>
            </a:r>
            <a:r>
              <a:rPr lang="es-CO" dirty="0" smtClean="0"/>
              <a:t>.</a:t>
            </a:r>
            <a:endParaRPr lang="es-CO" dirty="0"/>
          </a:p>
        </p:txBody>
      </p:sp>
      <p:sp>
        <p:nvSpPr>
          <p:cNvPr id="9" name="CuadroTexto 8"/>
          <p:cNvSpPr txBox="1"/>
          <p:nvPr/>
        </p:nvSpPr>
        <p:spPr>
          <a:xfrm>
            <a:off x="474352" y="1643817"/>
            <a:ext cx="461665" cy="43561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s-CO" b="1" dirty="0" smtClean="0"/>
              <a:t>FUNCIONES</a:t>
            </a:r>
            <a:endParaRPr lang="es-CO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2337745" y="1163047"/>
            <a:ext cx="6522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efectos prácticos el Subsecretario de Acceso a la Justicia.</a:t>
            </a:r>
            <a:endParaRPr lang="es-ES" sz="1400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2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B46-7434-459E-BB77-68C27058F1CC}" type="datetime1">
              <a:rPr lang="es-ES" smtClean="0"/>
              <a:t>27/04/2018</a:t>
            </a:fld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D1C-D376-46A5-AE3A-1FD6B05E571B}" type="slidenum">
              <a:rPr lang="es-ES" smtClean="0"/>
              <a:t>8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882" y="424391"/>
            <a:ext cx="561275" cy="691868"/>
          </a:xfrm>
          <a:prstGeom prst="rect">
            <a:avLst/>
          </a:prstGeom>
        </p:spPr>
      </p:pic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87879"/>
              </p:ext>
            </p:extLst>
          </p:nvPr>
        </p:nvGraphicFramePr>
        <p:xfrm>
          <a:off x="2300592" y="374579"/>
          <a:ext cx="81896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9608">
                  <a:extLst>
                    <a:ext uri="{9D8B030D-6E8A-4147-A177-3AD203B41FA5}">
                      <a16:colId xmlns:a16="http://schemas.microsoft.com/office/drawing/2014/main" xmlns="" val="3300090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/>
                        <a:t>Secretaría Técnica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BD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262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Regional Bogotá del Instituto Colombiano de Bienestar Familiar-ICBF-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5566329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76856" y="1386200"/>
            <a:ext cx="1080821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Citar y realizar </a:t>
            </a:r>
            <a:r>
              <a:rPr lang="es-CO" sz="1600" dirty="0">
                <a:latin typeface="Calibri (Cuerpo)"/>
              </a:rPr>
              <a:t>las convocatorias a las sesiones ordinarias y extraordinarias del Comité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Definir </a:t>
            </a:r>
            <a:r>
              <a:rPr lang="es-CO" sz="1600" dirty="0">
                <a:latin typeface="Calibri (Cuerpo)"/>
              </a:rPr>
              <a:t>conjuntamente con la Presidencia </a:t>
            </a:r>
            <a:r>
              <a:rPr lang="es-CO" sz="1600" b="1" dirty="0">
                <a:latin typeface="Calibri (Cuerpo)"/>
              </a:rPr>
              <a:t>los temas a desarrollar en la agenda </a:t>
            </a:r>
            <a:r>
              <a:rPr lang="es-CO" sz="1600" dirty="0">
                <a:latin typeface="Calibri (Cuerpo)"/>
              </a:rPr>
              <a:t>de las sesiones </a:t>
            </a:r>
            <a:r>
              <a:rPr lang="es-CO" sz="1600" dirty="0" smtClean="0">
                <a:latin typeface="Calibri (Cuerpo)"/>
              </a:rPr>
              <a:t>del Comité</a:t>
            </a:r>
            <a:r>
              <a:rPr lang="es-CO" sz="1600" b="1" dirty="0">
                <a:latin typeface="Calibri (Cuerpo)"/>
              </a:rPr>
              <a:t>.</a:t>
            </a:r>
          </a:p>
          <a:p>
            <a:pPr marL="34290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Elaborar el acta de las reuniones</a:t>
            </a:r>
            <a:r>
              <a:rPr lang="es-CO" sz="1600" dirty="0">
                <a:latin typeface="Calibri (Cuerpo)"/>
              </a:rPr>
              <a:t>, realizar seguimiento a los compromisos y custodiar los archivos. 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 smtClean="0">
                <a:latin typeface="Calibri (Cuerpo)"/>
              </a:rPr>
              <a:t>Participar </a:t>
            </a:r>
            <a:r>
              <a:rPr lang="es-CO" sz="1600" b="1" dirty="0">
                <a:latin typeface="Calibri (Cuerpo)"/>
              </a:rPr>
              <a:t>activamente en la implementación</a:t>
            </a:r>
            <a:r>
              <a:rPr lang="es-CO" sz="1600" dirty="0">
                <a:latin typeface="Calibri (Cuerpo)"/>
              </a:rPr>
              <a:t> de las directrices impartidas por el Comité Técnico </a:t>
            </a:r>
            <a:r>
              <a:rPr lang="es-CO" sz="1600" dirty="0" smtClean="0">
                <a:latin typeface="Calibri (Cuerpo)"/>
              </a:rPr>
              <a:t>Nacional y </a:t>
            </a:r>
            <a:r>
              <a:rPr lang="es-CO" sz="1600" b="1" dirty="0">
                <a:latin typeface="Calibri (Cuerpo)"/>
              </a:rPr>
              <a:t>socializar</a:t>
            </a:r>
            <a:r>
              <a:rPr lang="es-CO" sz="1600" dirty="0">
                <a:latin typeface="Calibri (Cuerpo)"/>
              </a:rPr>
              <a:t> ante el Comité los logros, compromisos y conclusiones de dicha delegación</a:t>
            </a:r>
            <a:r>
              <a:rPr lang="es-CO" sz="1600" dirty="0" smtClean="0">
                <a:latin typeface="Calibri (Cuerpo)"/>
              </a:rPr>
              <a:t>.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Elaborar</a:t>
            </a:r>
            <a:r>
              <a:rPr lang="es-CO" sz="1600" dirty="0">
                <a:latin typeface="Calibri (Cuerpo)"/>
              </a:rPr>
              <a:t> conjuntamente con la Presidencia </a:t>
            </a:r>
            <a:r>
              <a:rPr lang="es-CO" sz="1600" b="1" dirty="0">
                <a:latin typeface="Calibri (Cuerpo)"/>
              </a:rPr>
              <a:t>una propuesta de Plan de Acción </a:t>
            </a:r>
            <a:r>
              <a:rPr lang="es-CO" sz="1600" dirty="0">
                <a:latin typeface="Calibri (Cuerpo)"/>
              </a:rPr>
              <a:t>del Comité.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 smtClean="0">
                <a:latin typeface="Calibri (Cuerpo)"/>
              </a:rPr>
              <a:t>Realizar </a:t>
            </a:r>
            <a:r>
              <a:rPr lang="es-CO" sz="1600" b="1" dirty="0">
                <a:latin typeface="Calibri (Cuerpo)"/>
              </a:rPr>
              <a:t>diagnósticos periódicos </a:t>
            </a:r>
            <a:r>
              <a:rPr lang="es-CO" sz="1600" dirty="0">
                <a:latin typeface="Calibri (Cuerpo)"/>
              </a:rPr>
              <a:t>del </a:t>
            </a:r>
            <a:r>
              <a:rPr lang="es-CO" sz="1600" dirty="0" smtClean="0">
                <a:latin typeface="Calibri (Cuerpo)"/>
              </a:rPr>
              <a:t>SRPA siguiendo </a:t>
            </a:r>
            <a:r>
              <a:rPr lang="es-CO" sz="1600" dirty="0">
                <a:latin typeface="Calibri (Cuerpo)"/>
              </a:rPr>
              <a:t>las orientaciones que para tal fin imparta el Comité Distrital </a:t>
            </a:r>
            <a:r>
              <a:rPr lang="es-CO" sz="1600" dirty="0" smtClean="0">
                <a:latin typeface="Calibri (Cuerpo)"/>
              </a:rPr>
              <a:t>y </a:t>
            </a:r>
            <a:r>
              <a:rPr lang="es-CO" sz="1600" dirty="0">
                <a:latin typeface="Calibri (Cuerpo)"/>
              </a:rPr>
              <a:t>someterlos a su aprobación.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Gestionar la inclusión </a:t>
            </a:r>
            <a:r>
              <a:rPr lang="es-CO" sz="1600" dirty="0">
                <a:latin typeface="Calibri (Cuerpo)"/>
              </a:rPr>
              <a:t>de la temática del SRPA en el </a:t>
            </a:r>
            <a:r>
              <a:rPr lang="es-CO" sz="1600" b="1" dirty="0">
                <a:latin typeface="Calibri (Cuerpo)"/>
              </a:rPr>
              <a:t>Consejos Distrital de Política Social</a:t>
            </a:r>
            <a:r>
              <a:rPr lang="es-CO" sz="1600" dirty="0">
                <a:latin typeface="Calibri (Cuerpo)"/>
              </a:rPr>
              <a:t>.</a:t>
            </a:r>
          </a:p>
          <a:p>
            <a:pPr marL="342900" lvl="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>
                <a:latin typeface="Calibri (Cuerpo)"/>
              </a:rPr>
              <a:t>Generar un informe anual </a:t>
            </a:r>
            <a:r>
              <a:rPr lang="es-CO" sz="1600" dirty="0">
                <a:latin typeface="Calibri (Cuerpo)"/>
              </a:rPr>
              <a:t>de las reuniones realizadas, los compromisos adquiridos y las decisiones adoptadas ante el Sistema Nacional </a:t>
            </a:r>
            <a:r>
              <a:rPr lang="es-CO" sz="1600" dirty="0" smtClean="0">
                <a:latin typeface="Calibri (Cuerpo)"/>
              </a:rPr>
              <a:t>(SNCRPA). </a:t>
            </a:r>
          </a:p>
          <a:p>
            <a:pPr marL="34290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b="1" dirty="0" smtClean="0">
                <a:latin typeface="Calibri (Cuerpo)"/>
              </a:rPr>
              <a:t>Atender</a:t>
            </a:r>
            <a:r>
              <a:rPr lang="es-CO" sz="1600" dirty="0" smtClean="0">
                <a:latin typeface="Calibri (Cuerpo)"/>
              </a:rPr>
              <a:t> </a:t>
            </a:r>
            <a:r>
              <a:rPr lang="es-CO" sz="1600" dirty="0">
                <a:latin typeface="Calibri (Cuerpo)"/>
              </a:rPr>
              <a:t>las peticiones, quejas y reclamos que en ejercicio del derecho de petición sean formulados por la ciudadanía y/o entidades de naturaleza pública o privada</a:t>
            </a:r>
            <a:r>
              <a:rPr lang="es-CO" sz="1600" dirty="0" smtClean="0">
                <a:latin typeface="Calibri (Cuerpo)"/>
              </a:rPr>
              <a:t>.</a:t>
            </a:r>
          </a:p>
          <a:p>
            <a:pPr marL="342900" indent="-342900" algn="just">
              <a:spcBef>
                <a:spcPts val="1000"/>
              </a:spcBef>
              <a:buFont typeface="+mj-lt"/>
              <a:buAutoNum type="arabicPeriod"/>
            </a:pPr>
            <a:r>
              <a:rPr lang="es-CO" sz="1600" dirty="0">
                <a:latin typeface="Calibri (Cuerpo)"/>
              </a:rPr>
              <a:t>Las demás funciones que sean </a:t>
            </a:r>
            <a:r>
              <a:rPr lang="es-CO" sz="1600" dirty="0" smtClean="0">
                <a:latin typeface="Calibri (Cuerpo)"/>
              </a:rPr>
              <a:t>requeridas</a:t>
            </a:r>
            <a:endParaRPr lang="es-CO" sz="1600" dirty="0">
              <a:latin typeface="Calibri (Cuerpo)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68300" y="1401148"/>
            <a:ext cx="461665" cy="45953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s-CO" b="1" dirty="0" smtClean="0"/>
              <a:t>FUNCIONES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5277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265" y="-52307"/>
            <a:ext cx="12042476" cy="976787"/>
          </a:xfrm>
        </p:spPr>
        <p:txBody>
          <a:bodyPr/>
          <a:lstStyle/>
          <a:p>
            <a:r>
              <a:rPr lang="es-CO" dirty="0" smtClean="0"/>
              <a:t>Líneas </a:t>
            </a:r>
            <a:r>
              <a:rPr lang="es-CO" dirty="0"/>
              <a:t>estratégicas </a:t>
            </a:r>
          </a:p>
        </p:txBody>
      </p:sp>
      <p:sp>
        <p:nvSpPr>
          <p:cNvPr id="4" name="Triángulo isósceles 3"/>
          <p:cNvSpPr/>
          <p:nvPr/>
        </p:nvSpPr>
        <p:spPr>
          <a:xfrm rot="10800000">
            <a:off x="4815327" y="1072300"/>
            <a:ext cx="1973808" cy="2340000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sp>
        <p:nvSpPr>
          <p:cNvPr id="5" name="Triángulo isósceles 4"/>
          <p:cNvSpPr/>
          <p:nvPr/>
        </p:nvSpPr>
        <p:spPr>
          <a:xfrm rot="2747025">
            <a:off x="3992919" y="3202249"/>
            <a:ext cx="1973808" cy="2340000"/>
          </a:xfrm>
          <a:prstGeom prst="triangle">
            <a:avLst>
              <a:gd name="adj" fmla="val 48375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sp>
        <p:nvSpPr>
          <p:cNvPr id="6" name="Triángulo isósceles 5"/>
          <p:cNvSpPr/>
          <p:nvPr/>
        </p:nvSpPr>
        <p:spPr>
          <a:xfrm rot="8092556">
            <a:off x="4007773" y="1431422"/>
            <a:ext cx="1975347" cy="2498287"/>
          </a:xfrm>
          <a:prstGeom prst="triangle">
            <a:avLst>
              <a:gd name="adj" fmla="val 4986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sp>
        <p:nvSpPr>
          <p:cNvPr id="7" name="Triángulo isósceles 6"/>
          <p:cNvSpPr/>
          <p:nvPr/>
        </p:nvSpPr>
        <p:spPr>
          <a:xfrm rot="5400000">
            <a:off x="3607776" y="2344456"/>
            <a:ext cx="1973808" cy="23400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grpSp>
        <p:nvGrpSpPr>
          <p:cNvPr id="8" name="Grupo 7"/>
          <p:cNvGrpSpPr/>
          <p:nvPr/>
        </p:nvGrpSpPr>
        <p:grpSpPr>
          <a:xfrm>
            <a:off x="1456092" y="879640"/>
            <a:ext cx="8638323" cy="5178426"/>
            <a:chOff x="2905330" y="1494219"/>
            <a:chExt cx="8638323" cy="5178426"/>
          </a:xfrm>
        </p:grpSpPr>
        <p:pic>
          <p:nvPicPr>
            <p:cNvPr id="9" name="Picture 4" descr="Image result for octagono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7521" y="1494219"/>
              <a:ext cx="5178425" cy="5178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ángulo redondeado 9"/>
            <p:cNvSpPr/>
            <p:nvPr/>
          </p:nvSpPr>
          <p:spPr>
            <a:xfrm>
              <a:off x="5074242" y="2600775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Infraestructura</a:t>
              </a:r>
              <a:endParaRPr lang="es-ES" dirty="0"/>
            </a:p>
          </p:txBody>
        </p:sp>
        <p:sp>
          <p:nvSpPr>
            <p:cNvPr id="11" name="Rectángulo redondeado 10"/>
            <p:cNvSpPr/>
            <p:nvPr/>
          </p:nvSpPr>
          <p:spPr>
            <a:xfrm>
              <a:off x="5109431" y="4960446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Prevención</a:t>
              </a:r>
              <a:endParaRPr lang="es-ES" dirty="0"/>
            </a:p>
          </p:txBody>
        </p:sp>
        <p:sp>
          <p:nvSpPr>
            <p:cNvPr id="12" name="Rectángulo redondeado 11"/>
            <p:cNvSpPr/>
            <p:nvPr/>
          </p:nvSpPr>
          <p:spPr>
            <a:xfrm>
              <a:off x="4715665" y="3737797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Seguridad</a:t>
              </a:r>
              <a:endParaRPr lang="es-ES" dirty="0"/>
            </a:p>
          </p:txBody>
        </p:sp>
        <p:sp>
          <p:nvSpPr>
            <p:cNvPr id="13" name="Rectángulo redondeado 12"/>
            <p:cNvSpPr/>
            <p:nvPr/>
          </p:nvSpPr>
          <p:spPr>
            <a:xfrm>
              <a:off x="7801826" y="2502237"/>
              <a:ext cx="1470563" cy="8360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Justicia Restaurativa</a:t>
              </a:r>
              <a:endParaRPr lang="es-ES" dirty="0"/>
            </a:p>
          </p:txBody>
        </p:sp>
        <p:sp>
          <p:nvSpPr>
            <p:cNvPr id="14" name="Rectángulo redondeado 13"/>
            <p:cNvSpPr/>
            <p:nvPr/>
          </p:nvSpPr>
          <p:spPr>
            <a:xfrm>
              <a:off x="8003485" y="3847970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Educación &amp; Proyecto de vida</a:t>
              </a:r>
              <a:endParaRPr lang="es-ES" dirty="0"/>
            </a:p>
          </p:txBody>
        </p:sp>
        <p:sp>
          <p:nvSpPr>
            <p:cNvPr id="15" name="Rectángulo redondeado 14"/>
            <p:cNvSpPr/>
            <p:nvPr/>
          </p:nvSpPr>
          <p:spPr>
            <a:xfrm>
              <a:off x="7612398" y="5002680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Salud</a:t>
              </a:r>
              <a:endParaRPr lang="es-ES" dirty="0"/>
            </a:p>
          </p:txBody>
        </p:sp>
        <p:sp>
          <p:nvSpPr>
            <p:cNvPr id="16" name="Triángulo isósceles 15"/>
            <p:cNvSpPr/>
            <p:nvPr/>
          </p:nvSpPr>
          <p:spPr>
            <a:xfrm>
              <a:off x="6275710" y="4148520"/>
              <a:ext cx="1973808" cy="2340000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/>
            </a:p>
          </p:txBody>
        </p:sp>
        <p:sp>
          <p:nvSpPr>
            <p:cNvPr id="17" name="Triángulo isósceles 16"/>
            <p:cNvSpPr/>
            <p:nvPr/>
          </p:nvSpPr>
          <p:spPr>
            <a:xfrm flipV="1">
              <a:off x="6280994" y="1699461"/>
              <a:ext cx="1973808" cy="23400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/>
            </a:p>
          </p:txBody>
        </p:sp>
        <p:sp>
          <p:nvSpPr>
            <p:cNvPr id="18" name="Triángulo isósceles 17"/>
            <p:cNvSpPr/>
            <p:nvPr/>
          </p:nvSpPr>
          <p:spPr>
            <a:xfrm rot="5400000" flipV="1">
              <a:off x="7471590" y="2943634"/>
              <a:ext cx="1973808" cy="23400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/>
            </a:p>
          </p:txBody>
        </p:sp>
        <p:sp>
          <p:nvSpPr>
            <p:cNvPr id="19" name="Triángulo isósceles 18"/>
            <p:cNvSpPr/>
            <p:nvPr/>
          </p:nvSpPr>
          <p:spPr>
            <a:xfrm rot="16200000" flipH="1" flipV="1">
              <a:off x="5056493" y="2955723"/>
              <a:ext cx="1973808" cy="23400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/>
            </a:p>
          </p:txBody>
        </p:sp>
        <p:sp>
          <p:nvSpPr>
            <p:cNvPr id="20" name="Elipse 19"/>
            <p:cNvSpPr/>
            <p:nvPr/>
          </p:nvSpPr>
          <p:spPr>
            <a:xfrm>
              <a:off x="6949870" y="3805076"/>
              <a:ext cx="673105" cy="660400"/>
            </a:xfrm>
            <a:prstGeom prst="ellipse">
              <a:avLst/>
            </a:prstGeom>
            <a:solidFill>
              <a:schemeClr val="bg1"/>
            </a:soli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/>
            </a:p>
          </p:txBody>
        </p:sp>
        <p:pic>
          <p:nvPicPr>
            <p:cNvPr id="21" name="Picture 2" descr="Image result for octagono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0614" y="3759338"/>
              <a:ext cx="684000" cy="684000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Rectángulo redondeado 21"/>
            <p:cNvSpPr/>
            <p:nvPr/>
          </p:nvSpPr>
          <p:spPr>
            <a:xfrm>
              <a:off x="6499409" y="1963478"/>
              <a:ext cx="1538292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err="1" smtClean="0">
                  <a:latin typeface="+mj-lt"/>
                </a:rPr>
                <a:t>CCDRPA</a:t>
              </a:r>
              <a:endParaRPr lang="es-ES" sz="1400" b="1" dirty="0">
                <a:latin typeface="+mj-lt"/>
              </a:endParaRPr>
            </a:p>
          </p:txBody>
        </p:sp>
        <p:sp>
          <p:nvSpPr>
            <p:cNvPr id="23" name="Rectángulo redondeado 22"/>
            <p:cNvSpPr/>
            <p:nvPr/>
          </p:nvSpPr>
          <p:spPr>
            <a:xfrm>
              <a:off x="4680622" y="3535492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24" name="Rectángulo redondeado 23"/>
            <p:cNvSpPr/>
            <p:nvPr/>
          </p:nvSpPr>
          <p:spPr>
            <a:xfrm>
              <a:off x="5087620" y="2389860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25" name="Rectángulo redondeado 24"/>
            <p:cNvSpPr/>
            <p:nvPr/>
          </p:nvSpPr>
          <p:spPr>
            <a:xfrm>
              <a:off x="7609984" y="2189293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26" name="Rectángulo redondeado 25"/>
            <p:cNvSpPr/>
            <p:nvPr/>
          </p:nvSpPr>
          <p:spPr>
            <a:xfrm>
              <a:off x="7978570" y="3345153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27" name="Rectángulo redondeado 26"/>
            <p:cNvSpPr/>
            <p:nvPr/>
          </p:nvSpPr>
          <p:spPr>
            <a:xfrm>
              <a:off x="7599378" y="4763989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28" name="Rectángulo redondeado 27"/>
            <p:cNvSpPr/>
            <p:nvPr/>
          </p:nvSpPr>
          <p:spPr>
            <a:xfrm>
              <a:off x="6553466" y="5543650"/>
              <a:ext cx="1427856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Mesa Sistema de información</a:t>
              </a:r>
            </a:p>
            <a:p>
              <a:pPr algn="ctr"/>
              <a:endParaRPr lang="es-ES" dirty="0"/>
            </a:p>
          </p:txBody>
        </p:sp>
        <p:sp>
          <p:nvSpPr>
            <p:cNvPr id="29" name="Rectángulo redondeado 28"/>
            <p:cNvSpPr/>
            <p:nvPr/>
          </p:nvSpPr>
          <p:spPr>
            <a:xfrm>
              <a:off x="5139680" y="4753862"/>
              <a:ext cx="1765299" cy="673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Mesa</a:t>
              </a:r>
              <a:endParaRPr lang="es-ES" dirty="0"/>
            </a:p>
          </p:txBody>
        </p:sp>
        <p:sp>
          <p:nvSpPr>
            <p:cNvPr id="30" name="CuadroTexto 29"/>
            <p:cNvSpPr txBox="1"/>
            <p:nvPr/>
          </p:nvSpPr>
          <p:spPr>
            <a:xfrm>
              <a:off x="10293932" y="1785678"/>
              <a:ext cx="115852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i="1" dirty="0" smtClean="0"/>
                <a:t>Consejo Seccional de la Judicatura</a:t>
              </a:r>
              <a:endParaRPr lang="es-ES" sz="1400" i="1" dirty="0"/>
            </a:p>
          </p:txBody>
        </p:sp>
        <p:sp>
          <p:nvSpPr>
            <p:cNvPr id="31" name="CuadroTexto 30"/>
            <p:cNvSpPr txBox="1"/>
            <p:nvPr/>
          </p:nvSpPr>
          <p:spPr>
            <a:xfrm>
              <a:off x="10293932" y="5544591"/>
              <a:ext cx="120878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/>
                <a:t>Secretaría Distrital de Salud</a:t>
              </a:r>
              <a:endParaRPr lang="es-ES" sz="1400" dirty="0"/>
            </a:p>
          </p:txBody>
        </p:sp>
        <p:sp>
          <p:nvSpPr>
            <p:cNvPr id="32" name="CuadroTexto 31"/>
            <p:cNvSpPr txBox="1"/>
            <p:nvPr/>
          </p:nvSpPr>
          <p:spPr>
            <a:xfrm>
              <a:off x="10385133" y="3714847"/>
              <a:ext cx="115852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i="1" dirty="0" smtClean="0"/>
                <a:t>Secretaría de Educación Distrital</a:t>
              </a:r>
              <a:endParaRPr lang="es-ES" sz="1400" i="1" dirty="0"/>
            </a:p>
          </p:txBody>
        </p:sp>
        <p:sp>
          <p:nvSpPr>
            <p:cNvPr id="33" name="CuadroTexto 32"/>
            <p:cNvSpPr txBox="1"/>
            <p:nvPr/>
          </p:nvSpPr>
          <p:spPr>
            <a:xfrm>
              <a:off x="2905330" y="3501424"/>
              <a:ext cx="127492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i="1" dirty="0" smtClean="0"/>
                <a:t>Secretaría Distrital de Seguridad, Convivencia y Justicia</a:t>
              </a:r>
              <a:endParaRPr lang="es-ES" sz="1400" i="1" dirty="0"/>
            </a:p>
          </p:txBody>
        </p:sp>
        <p:cxnSp>
          <p:nvCxnSpPr>
            <p:cNvPr id="34" name="Conector angular 33"/>
            <p:cNvCxnSpPr>
              <a:endCxn id="33" idx="0"/>
            </p:cNvCxnSpPr>
            <p:nvPr/>
          </p:nvCxnSpPr>
          <p:spPr>
            <a:xfrm rot="10800000" flipV="1">
              <a:off x="3542791" y="2308282"/>
              <a:ext cx="1914112" cy="119314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angular 34"/>
            <p:cNvCxnSpPr>
              <a:stCxn id="9" idx="1"/>
              <a:endCxn id="33" idx="3"/>
            </p:cNvCxnSpPr>
            <p:nvPr/>
          </p:nvCxnSpPr>
          <p:spPr>
            <a:xfrm rot="10800000" flipV="1">
              <a:off x="4180253" y="4083432"/>
              <a:ext cx="477269" cy="2768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angular 35"/>
            <p:cNvCxnSpPr>
              <a:endCxn id="33" idx="2"/>
            </p:cNvCxnSpPr>
            <p:nvPr/>
          </p:nvCxnSpPr>
          <p:spPr>
            <a:xfrm rot="10800000">
              <a:off x="3542791" y="4670976"/>
              <a:ext cx="1914112" cy="116340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angular 36"/>
            <p:cNvCxnSpPr>
              <a:stCxn id="9" idx="2"/>
              <a:endCxn id="33" idx="2"/>
            </p:cNvCxnSpPr>
            <p:nvPr/>
          </p:nvCxnSpPr>
          <p:spPr>
            <a:xfrm rot="5400000" flipH="1">
              <a:off x="4393928" y="3819839"/>
              <a:ext cx="2001669" cy="3703943"/>
            </a:xfrm>
            <a:prstGeom prst="bentConnector3">
              <a:avLst>
                <a:gd name="adj1" fmla="val -411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angular 37"/>
            <p:cNvCxnSpPr>
              <a:endCxn id="30" idx="1"/>
            </p:cNvCxnSpPr>
            <p:nvPr/>
          </p:nvCxnSpPr>
          <p:spPr>
            <a:xfrm flipV="1">
              <a:off x="8868698" y="2155010"/>
              <a:ext cx="1425234" cy="234850"/>
            </a:xfrm>
            <a:prstGeom prst="bentConnector3">
              <a:avLst>
                <a:gd name="adj1" fmla="val -105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angular 38"/>
            <p:cNvCxnSpPr>
              <a:stCxn id="9" idx="3"/>
              <a:endCxn id="32" idx="1"/>
            </p:cNvCxnSpPr>
            <p:nvPr/>
          </p:nvCxnSpPr>
          <p:spPr>
            <a:xfrm>
              <a:off x="9835946" y="4083432"/>
              <a:ext cx="549187" cy="74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angular 39"/>
            <p:cNvCxnSpPr>
              <a:endCxn id="31" idx="1"/>
            </p:cNvCxnSpPr>
            <p:nvPr/>
          </p:nvCxnSpPr>
          <p:spPr>
            <a:xfrm>
              <a:off x="8835550" y="5834376"/>
              <a:ext cx="1458382" cy="79547"/>
            </a:xfrm>
            <a:prstGeom prst="bentConnector3">
              <a:avLst>
                <a:gd name="adj1" fmla="val -564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cto 40"/>
            <p:cNvCxnSpPr/>
            <p:nvPr/>
          </p:nvCxnSpPr>
          <p:spPr>
            <a:xfrm flipV="1">
              <a:off x="4841739" y="1689413"/>
              <a:ext cx="1423923" cy="142726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ector recto 41"/>
            <p:cNvCxnSpPr/>
            <p:nvPr/>
          </p:nvCxnSpPr>
          <p:spPr>
            <a:xfrm flipV="1">
              <a:off x="8182898" y="5100538"/>
              <a:ext cx="1423923" cy="142726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Conector recto 42"/>
            <p:cNvCxnSpPr/>
            <p:nvPr/>
          </p:nvCxnSpPr>
          <p:spPr>
            <a:xfrm>
              <a:off x="8226968" y="1680603"/>
              <a:ext cx="1423923" cy="142726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ector recto 43"/>
            <p:cNvCxnSpPr/>
            <p:nvPr/>
          </p:nvCxnSpPr>
          <p:spPr>
            <a:xfrm>
              <a:off x="4878766" y="5094753"/>
              <a:ext cx="1423923" cy="142726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695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3252</TotalTime>
  <Words>1319</Words>
  <Application>Microsoft Office PowerPoint</Application>
  <PresentationFormat>Panorámica</PresentationFormat>
  <Paragraphs>217</Paragraphs>
  <Slides>12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(Cuerpo)</vt:lpstr>
      <vt:lpstr>Calibri Light</vt:lpstr>
      <vt:lpstr>Courier New</vt:lpstr>
      <vt:lpstr>Verdana</vt:lpstr>
      <vt:lpstr>Wingdings</vt:lpstr>
      <vt:lpstr>Tema de Office</vt:lpstr>
      <vt:lpstr>Presentación de PowerPoint</vt:lpstr>
      <vt:lpstr>Marco: Decreto 1885 de 21 de septiembre de 2015</vt:lpstr>
      <vt:lpstr>Objetivo Comité Distrital de Responsabilidad Penal Adolescente (Artículo 2 Dec. 420)</vt:lpstr>
      <vt:lpstr>Conformación del Comité</vt:lpstr>
      <vt:lpstr>Invitados</vt:lpstr>
      <vt:lpstr>Presentación de PowerPoint</vt:lpstr>
      <vt:lpstr>Presentación de PowerPoint</vt:lpstr>
      <vt:lpstr>Presentación de PowerPoint</vt:lpstr>
      <vt:lpstr>Líneas estratégicas </vt:lpstr>
      <vt:lpstr>Presentación de PowerPoint</vt:lpstr>
      <vt:lpstr>7 mesas técnicas </vt:lpstr>
      <vt:lpstr>7 mesas técnicas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Constanza Ballesteros Castillo</dc:creator>
  <cp:lastModifiedBy>Claudia Isabel Ocampo Betancurt</cp:lastModifiedBy>
  <cp:revision>298</cp:revision>
  <cp:lastPrinted>2017-09-19T15:33:38Z</cp:lastPrinted>
  <dcterms:created xsi:type="dcterms:W3CDTF">2017-01-19T16:43:28Z</dcterms:created>
  <dcterms:modified xsi:type="dcterms:W3CDTF">2018-04-27T17:18:32Z</dcterms:modified>
</cp:coreProperties>
</file>